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1" r:id="rId2"/>
  </p:sldMasterIdLst>
  <p:notesMasterIdLst>
    <p:notesMasterId r:id="rId11"/>
  </p:notesMasterIdLst>
  <p:sldIdLst>
    <p:sldId id="272" r:id="rId3"/>
    <p:sldId id="291" r:id="rId4"/>
    <p:sldId id="273" r:id="rId5"/>
    <p:sldId id="298" r:id="rId6"/>
    <p:sldId id="292" r:id="rId7"/>
    <p:sldId id="299" r:id="rId8"/>
    <p:sldId id="300" r:id="rId9"/>
    <p:sldId id="302" r:id="rId10"/>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661"/>
    <p:restoredTop sz="96327"/>
  </p:normalViewPr>
  <p:slideViewPr>
    <p:cSldViewPr showGuides="1">
      <p:cViewPr varScale="1">
        <p:scale>
          <a:sx n="92" d="100"/>
          <a:sy n="92" d="100"/>
        </p:scale>
        <p:origin x="666"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3D3A43F-37C3-4EEC-86FA-05CB4733C466}" type="doc">
      <dgm:prSet loTypeId="urn:microsoft.com/office/officeart/2005/8/layout/orgChart1#1" loCatId="hierarchy" qsTypeId="urn:microsoft.com/office/officeart/2005/8/quickstyle/simple3" qsCatId="simple" csTypeId="urn:microsoft.com/office/officeart/2005/8/colors/accent0_1" csCatId="mainScheme" phldr="1"/>
      <dgm:spPr bwMode="auto"/>
      <dgm:t>
        <a:bodyPr/>
        <a:lstStyle/>
        <a:p>
          <a:pPr>
            <a:defRPr/>
          </a:pPr>
          <a:endParaRPr lang="de-DE"/>
        </a:p>
      </dgm:t>
    </dgm:pt>
    <dgm:pt modelId="{0F246EDA-8C65-4513-B0DE-A3826744D160}">
      <dgm:prSet phldrT="[Text]"/>
      <dgm:spPr bwMode="auto"/>
      <dgm:t>
        <a:bodyPr/>
        <a:lstStyle/>
        <a:p>
          <a:pPr>
            <a:spcAft>
              <a:spcPts val="0"/>
            </a:spcAft>
            <a:defRPr/>
          </a:pPr>
          <a:r>
            <a:rPr lang="de-DE" dirty="0">
              <a:solidFill>
                <a:schemeClr val="tx1"/>
              </a:solidFill>
              <a:latin typeface="+mn-lt"/>
              <a:cs typeface="Calibri"/>
            </a:rPr>
            <a:t>Summe individueller </a:t>
          </a:r>
          <a:r>
            <a:rPr lang="de-DE" dirty="0" err="1">
              <a:solidFill>
                <a:schemeClr val="tx1"/>
              </a:solidFill>
              <a:latin typeface="+mn-lt"/>
              <a:cs typeface="Calibri"/>
            </a:rPr>
            <a:t>Optimierungsentschei-dungen</a:t>
          </a:r>
          <a:r>
            <a:rPr lang="de-DE" dirty="0">
              <a:solidFill>
                <a:schemeClr val="tx1"/>
              </a:solidFill>
              <a:latin typeface="+mn-lt"/>
              <a:cs typeface="Calibri"/>
            </a:rPr>
            <a:t>, analysiert als...</a:t>
          </a:r>
          <a:endParaRPr lang="de-DE" dirty="0">
            <a:latin typeface="+mn-lt"/>
            <a:cs typeface="Calibri"/>
          </a:endParaRPr>
        </a:p>
      </dgm:t>
    </dgm:pt>
    <dgm:pt modelId="{FEC6B5C0-0A70-48F3-8AAE-4ED99A26B556}" type="parTrans" cxnId="{28C66191-5DF7-4D15-8AAC-77BA945B23BF}">
      <dgm:prSet/>
      <dgm:spPr bwMode="auto"/>
      <dgm:t>
        <a:bodyPr/>
        <a:lstStyle/>
        <a:p>
          <a:pPr>
            <a:defRPr/>
          </a:pPr>
          <a:endParaRPr lang="de-DE">
            <a:latin typeface="Calibri"/>
            <a:cs typeface="Calibri"/>
          </a:endParaRPr>
        </a:p>
      </dgm:t>
    </dgm:pt>
    <dgm:pt modelId="{23915FDA-7301-40E0-8533-529AFD0ABD65}" type="sibTrans" cxnId="{28C66191-5DF7-4D15-8AAC-77BA945B23BF}">
      <dgm:prSet/>
      <dgm:spPr bwMode="auto"/>
      <dgm:t>
        <a:bodyPr/>
        <a:lstStyle/>
        <a:p>
          <a:pPr>
            <a:defRPr/>
          </a:pPr>
          <a:endParaRPr lang="de-DE">
            <a:latin typeface="Calibri"/>
            <a:cs typeface="Calibri"/>
          </a:endParaRPr>
        </a:p>
      </dgm:t>
    </dgm:pt>
    <dgm:pt modelId="{43D9B82A-07A9-40C7-96A9-38D0C960B7AC}">
      <dgm:prSet phldrT="[Text]"/>
      <dgm:spPr bwMode="auto"/>
      <dgm:t>
        <a:bodyPr/>
        <a:lstStyle/>
        <a:p>
          <a:pPr>
            <a:defRPr/>
          </a:pPr>
          <a:r>
            <a:rPr lang="de-DE">
              <a:solidFill>
                <a:schemeClr val="tx1"/>
              </a:solidFill>
              <a:latin typeface="+mn-lt"/>
              <a:cs typeface="Calibri"/>
            </a:rPr>
            <a:t>Heuristik: Was ist / wie geschieht „Ökonomie“?</a:t>
          </a:r>
          <a:endParaRPr lang="de-DE">
            <a:latin typeface="+mn-lt"/>
            <a:cs typeface="Calibri"/>
          </a:endParaRPr>
        </a:p>
      </dgm:t>
    </dgm:pt>
    <dgm:pt modelId="{65B9F172-8298-48E9-8984-3A25760A5181}" type="parTrans" cxnId="{54C23757-B70D-40D0-8992-78DE7227A5E5}">
      <dgm:prSet/>
      <dgm:spPr bwMode="auto"/>
      <dgm:t>
        <a:bodyPr/>
        <a:lstStyle/>
        <a:p>
          <a:pPr>
            <a:defRPr/>
          </a:pPr>
          <a:endParaRPr lang="de-DE">
            <a:latin typeface="Calibri"/>
            <a:cs typeface="Calibri"/>
          </a:endParaRPr>
        </a:p>
      </dgm:t>
    </dgm:pt>
    <dgm:pt modelId="{06CB41F4-5F0A-4AF1-B984-9FC4318272B5}" type="sibTrans" cxnId="{54C23757-B70D-40D0-8992-78DE7227A5E5}">
      <dgm:prSet/>
      <dgm:spPr bwMode="auto"/>
      <dgm:t>
        <a:bodyPr/>
        <a:lstStyle/>
        <a:p>
          <a:pPr>
            <a:defRPr/>
          </a:pPr>
          <a:endParaRPr lang="de-DE">
            <a:latin typeface="Calibri"/>
            <a:cs typeface="Calibri"/>
          </a:endParaRPr>
        </a:p>
      </dgm:t>
    </dgm:pt>
    <dgm:pt modelId="{22EE012B-72E3-4957-9A86-B375E1C9DEC2}">
      <dgm:prSet phldrT="[Text]"/>
      <dgm:spPr bwMode="auto"/>
      <dgm:t>
        <a:bodyPr/>
        <a:lstStyle/>
        <a:p>
          <a:pPr>
            <a:defRPr/>
          </a:pPr>
          <a:r>
            <a:rPr lang="de-DE" b="0" dirty="0">
              <a:solidFill>
                <a:schemeClr val="tx1"/>
              </a:solidFill>
              <a:latin typeface="+mn-lt"/>
              <a:cs typeface="Calibri"/>
            </a:rPr>
            <a:t>1. rationale Wahlhandlungen, die Marktgleichgewichte bewirken (Neoklassik)</a:t>
          </a:r>
          <a:endParaRPr lang="de-DE" b="1" dirty="0">
            <a:latin typeface="+mn-lt"/>
            <a:cs typeface="Calibri"/>
          </a:endParaRPr>
        </a:p>
      </dgm:t>
    </dgm:pt>
    <dgm:pt modelId="{C39EBA90-6853-448E-96D4-EC445969D20B}" type="parTrans" cxnId="{96703ACB-3E02-415B-AC4F-8356A68F0D25}">
      <dgm:prSet/>
      <dgm:spPr bwMode="auto"/>
      <dgm:t>
        <a:bodyPr/>
        <a:lstStyle/>
        <a:p>
          <a:pPr>
            <a:defRPr/>
          </a:pPr>
          <a:endParaRPr lang="de-DE">
            <a:latin typeface="Calibri"/>
            <a:cs typeface="Calibri"/>
          </a:endParaRPr>
        </a:p>
      </dgm:t>
    </dgm:pt>
    <dgm:pt modelId="{3B4FF363-F019-44B2-A41D-EA25B95F886A}" type="sibTrans" cxnId="{96703ACB-3E02-415B-AC4F-8356A68F0D25}">
      <dgm:prSet/>
      <dgm:spPr bwMode="auto"/>
      <dgm:t>
        <a:bodyPr/>
        <a:lstStyle/>
        <a:p>
          <a:pPr>
            <a:defRPr/>
          </a:pPr>
          <a:endParaRPr lang="de-DE">
            <a:latin typeface="Calibri"/>
            <a:cs typeface="Calibri"/>
          </a:endParaRPr>
        </a:p>
      </dgm:t>
    </dgm:pt>
    <dgm:pt modelId="{18066572-7555-4EFD-BE90-E12163252BFA}">
      <dgm:prSet phldrT="[Text]"/>
      <dgm:spPr bwMode="auto"/>
      <dgm:t>
        <a:bodyPr/>
        <a:lstStyle/>
        <a:p>
          <a:pPr>
            <a:defRPr/>
          </a:pPr>
          <a:r>
            <a:rPr lang="de-DE" dirty="0">
              <a:solidFill>
                <a:schemeClr val="tx1"/>
              </a:solidFill>
              <a:latin typeface="+mn-lt"/>
              <a:cs typeface="Calibri"/>
            </a:rPr>
            <a:t>Komplexes System, analysiert als…</a:t>
          </a:r>
          <a:endParaRPr lang="de-DE" dirty="0">
            <a:latin typeface="+mn-lt"/>
            <a:cs typeface="Calibri"/>
          </a:endParaRPr>
        </a:p>
      </dgm:t>
    </dgm:pt>
    <dgm:pt modelId="{2BB5C47A-0A49-4BFC-B27A-2E0E64E16512}" type="parTrans" cxnId="{32070221-AFE8-4A02-AAF7-3123F40F4FDC}">
      <dgm:prSet/>
      <dgm:spPr bwMode="auto"/>
      <dgm:t>
        <a:bodyPr/>
        <a:lstStyle/>
        <a:p>
          <a:pPr>
            <a:defRPr/>
          </a:pPr>
          <a:endParaRPr lang="de-DE">
            <a:latin typeface="Calibri"/>
            <a:cs typeface="Calibri"/>
          </a:endParaRPr>
        </a:p>
      </dgm:t>
    </dgm:pt>
    <dgm:pt modelId="{6E88BB88-0C46-4637-9A15-17BBB5321A88}" type="sibTrans" cxnId="{32070221-AFE8-4A02-AAF7-3123F40F4FDC}">
      <dgm:prSet/>
      <dgm:spPr bwMode="auto"/>
      <dgm:t>
        <a:bodyPr/>
        <a:lstStyle/>
        <a:p>
          <a:pPr>
            <a:defRPr/>
          </a:pPr>
          <a:endParaRPr lang="de-DE">
            <a:latin typeface="Calibri"/>
            <a:cs typeface="Calibri"/>
          </a:endParaRPr>
        </a:p>
      </dgm:t>
    </dgm:pt>
    <dgm:pt modelId="{E5FF89BE-089A-4EC4-A95E-0C4D30A8DE60}">
      <dgm:prSet phldrT="[Text]"/>
      <dgm:spPr bwMode="auto"/>
      <dgm:t>
        <a:bodyPr/>
        <a:lstStyle/>
        <a:p>
          <a:pPr>
            <a:spcAft>
              <a:spcPts val="0"/>
            </a:spcAft>
            <a:defRPr/>
          </a:pPr>
          <a:r>
            <a:rPr lang="de-DE" b="0" dirty="0">
              <a:solidFill>
                <a:schemeClr val="tx1"/>
              </a:solidFill>
              <a:latin typeface="+mn-lt"/>
              <a:cs typeface="Calibri"/>
            </a:rPr>
            <a:t>4. rationaler Umgang mit (Fehl-)Anreizen (Neue Institutionenökonomik)</a:t>
          </a:r>
          <a:endParaRPr lang="de-DE" b="1" dirty="0">
            <a:latin typeface="+mn-lt"/>
            <a:cs typeface="Calibri"/>
          </a:endParaRPr>
        </a:p>
      </dgm:t>
    </dgm:pt>
    <dgm:pt modelId="{4FEF2309-14BD-4391-8E30-9C536AD1A057}" type="parTrans" cxnId="{CE13E5C3-99A1-42E7-BAED-CF1140065ADA}">
      <dgm:prSet/>
      <dgm:spPr bwMode="auto"/>
      <dgm:t>
        <a:bodyPr/>
        <a:lstStyle/>
        <a:p>
          <a:pPr>
            <a:defRPr/>
          </a:pPr>
          <a:endParaRPr lang="de-DE">
            <a:latin typeface="Calibri"/>
            <a:cs typeface="Calibri"/>
          </a:endParaRPr>
        </a:p>
      </dgm:t>
    </dgm:pt>
    <dgm:pt modelId="{8C63752D-9C8F-4FCC-9C2F-5DA111921666}" type="sibTrans" cxnId="{CE13E5C3-99A1-42E7-BAED-CF1140065ADA}">
      <dgm:prSet/>
      <dgm:spPr bwMode="auto"/>
      <dgm:t>
        <a:bodyPr/>
        <a:lstStyle/>
        <a:p>
          <a:pPr>
            <a:defRPr/>
          </a:pPr>
          <a:endParaRPr lang="de-DE">
            <a:latin typeface="Calibri"/>
            <a:cs typeface="Calibri"/>
          </a:endParaRPr>
        </a:p>
      </dgm:t>
    </dgm:pt>
    <dgm:pt modelId="{85DB4111-9081-44A0-831A-D0A45B81F642}">
      <dgm:prSet phldrT="[Text]"/>
      <dgm:spPr bwMode="auto"/>
      <dgm:t>
        <a:bodyPr/>
        <a:lstStyle/>
        <a:p>
          <a:pPr>
            <a:spcAft>
              <a:spcPts val="0"/>
            </a:spcAft>
            <a:defRPr/>
          </a:pPr>
          <a:r>
            <a:rPr lang="de-DE" b="0" dirty="0">
              <a:solidFill>
                <a:schemeClr val="tx1"/>
              </a:solidFill>
              <a:latin typeface="+mn-lt"/>
              <a:cs typeface="Calibri"/>
            </a:rPr>
            <a:t>8. Emergenz ökonomisch relevanten Wissens in sozialen Systemen (Evolutorische Ökonomik)</a:t>
          </a:r>
          <a:endParaRPr lang="de-DE" b="0" dirty="0">
            <a:latin typeface="+mn-lt"/>
            <a:cs typeface="Calibri"/>
          </a:endParaRPr>
        </a:p>
      </dgm:t>
    </dgm:pt>
    <dgm:pt modelId="{FF736720-B071-45F7-BD6B-FC90C4C881D5}" type="parTrans" cxnId="{B27272D0-AFC1-46A4-B64F-44B3E798CD89}">
      <dgm:prSet/>
      <dgm:spPr bwMode="auto"/>
      <dgm:t>
        <a:bodyPr/>
        <a:lstStyle/>
        <a:p>
          <a:pPr>
            <a:defRPr/>
          </a:pPr>
          <a:endParaRPr lang="de-DE">
            <a:latin typeface="Calibri"/>
            <a:cs typeface="Calibri"/>
          </a:endParaRPr>
        </a:p>
      </dgm:t>
    </dgm:pt>
    <dgm:pt modelId="{67D1EE42-7308-47D8-8D5E-B99C0BE4666D}" type="sibTrans" cxnId="{B27272D0-AFC1-46A4-B64F-44B3E798CD89}">
      <dgm:prSet/>
      <dgm:spPr bwMode="auto"/>
      <dgm:t>
        <a:bodyPr/>
        <a:lstStyle/>
        <a:p>
          <a:pPr>
            <a:defRPr/>
          </a:pPr>
          <a:endParaRPr lang="de-DE">
            <a:latin typeface="Calibri"/>
            <a:cs typeface="Calibri"/>
          </a:endParaRPr>
        </a:p>
      </dgm:t>
    </dgm:pt>
    <dgm:pt modelId="{2F059198-A54D-410E-BF58-DB9521A7AE68}">
      <dgm:prSet phldrT="[Text]"/>
      <dgm:spPr bwMode="auto"/>
      <dgm:t>
        <a:bodyPr/>
        <a:lstStyle/>
        <a:p>
          <a:pPr>
            <a:defRPr/>
          </a:pPr>
          <a:r>
            <a:rPr lang="de-DE">
              <a:solidFill>
                <a:schemeClr val="tx1"/>
              </a:solidFill>
              <a:latin typeface="+mn-lt"/>
              <a:cs typeface="Calibri"/>
            </a:rPr>
            <a:t>Institutionengefüge, analysiert als…</a:t>
          </a:r>
          <a:endParaRPr lang="de-DE">
            <a:latin typeface="+mn-lt"/>
            <a:cs typeface="Calibri"/>
          </a:endParaRPr>
        </a:p>
      </dgm:t>
    </dgm:pt>
    <dgm:pt modelId="{85319235-5E77-4C71-AFA7-15CC71C5DBE2}" type="sibTrans" cxnId="{2C1E4782-D848-4A48-8CC6-D2302744ED38}">
      <dgm:prSet/>
      <dgm:spPr bwMode="auto"/>
      <dgm:t>
        <a:bodyPr/>
        <a:lstStyle/>
        <a:p>
          <a:pPr>
            <a:defRPr/>
          </a:pPr>
          <a:endParaRPr lang="de-DE">
            <a:latin typeface="Calibri"/>
            <a:cs typeface="Calibri"/>
          </a:endParaRPr>
        </a:p>
      </dgm:t>
    </dgm:pt>
    <dgm:pt modelId="{27EA1425-0E88-42E6-85E5-287FCF18B5B8}" type="parTrans" cxnId="{2C1E4782-D848-4A48-8CC6-D2302744ED38}">
      <dgm:prSet/>
      <dgm:spPr bwMode="auto"/>
      <dgm:t>
        <a:bodyPr/>
        <a:lstStyle/>
        <a:p>
          <a:pPr>
            <a:defRPr/>
          </a:pPr>
          <a:endParaRPr lang="de-DE">
            <a:latin typeface="Calibri"/>
            <a:cs typeface="Calibri"/>
          </a:endParaRPr>
        </a:p>
      </dgm:t>
    </dgm:pt>
    <dgm:pt modelId="{943D9A6F-4784-473A-9926-A8814F117886}">
      <dgm:prSet phldrT="[Text]"/>
      <dgm:spPr bwMode="auto"/>
      <dgm:t>
        <a:bodyPr/>
        <a:lstStyle/>
        <a:p>
          <a:pPr>
            <a:spcAft>
              <a:spcPts val="0"/>
            </a:spcAft>
            <a:defRPr/>
          </a:pPr>
          <a:r>
            <a:rPr lang="de-DE" b="0" dirty="0">
              <a:solidFill>
                <a:schemeClr val="tx1"/>
              </a:solidFill>
              <a:latin typeface="+mn-lt"/>
              <a:cs typeface="Calibri"/>
            </a:rPr>
            <a:t>7. biophysikalische Ursachen von bzw. Auswirkungen auf Knappheitsprobleme (Biophysikalische Ö.) </a:t>
          </a:r>
          <a:endParaRPr lang="de-DE" b="0" dirty="0">
            <a:latin typeface="+mn-lt"/>
            <a:cs typeface="Calibri"/>
          </a:endParaRPr>
        </a:p>
      </dgm:t>
    </dgm:pt>
    <dgm:pt modelId="{55FBBE93-FFF4-488B-972D-47F594B4508B}" type="parTrans" cxnId="{A3BEA9A2-AC40-4C51-91AC-9F89E367558D}">
      <dgm:prSet/>
      <dgm:spPr bwMode="auto"/>
      <dgm:t>
        <a:bodyPr/>
        <a:lstStyle/>
        <a:p>
          <a:pPr>
            <a:defRPr/>
          </a:pPr>
          <a:endParaRPr lang="de-DE">
            <a:latin typeface="Calibri"/>
            <a:cs typeface="Calibri"/>
          </a:endParaRPr>
        </a:p>
      </dgm:t>
    </dgm:pt>
    <dgm:pt modelId="{6557D638-38C3-4BEC-9194-6ECCD2EB5D3F}" type="sibTrans" cxnId="{A3BEA9A2-AC40-4C51-91AC-9F89E367558D}">
      <dgm:prSet/>
      <dgm:spPr bwMode="auto"/>
      <dgm:t>
        <a:bodyPr/>
        <a:lstStyle/>
        <a:p>
          <a:pPr>
            <a:defRPr/>
          </a:pPr>
          <a:endParaRPr lang="de-DE">
            <a:latin typeface="Calibri"/>
            <a:cs typeface="Calibri"/>
          </a:endParaRPr>
        </a:p>
      </dgm:t>
    </dgm:pt>
    <dgm:pt modelId="{B5A70085-2D23-4E82-8D15-A023B4C9A0FE}">
      <dgm:prSet phldrT="[Text]"/>
      <dgm:spPr bwMode="auto"/>
      <dgm:t>
        <a:bodyPr/>
        <a:lstStyle/>
        <a:p>
          <a:pPr>
            <a:spcAft>
              <a:spcPts val="0"/>
            </a:spcAft>
            <a:defRPr/>
          </a:pPr>
          <a:r>
            <a:rPr lang="de-DE" b="0" dirty="0">
              <a:latin typeface="+mn-lt"/>
              <a:cs typeface="Calibri"/>
            </a:rPr>
            <a:t>6. Bestände und Flüsse und deren institutionelle Determinanten (Post-Keynesianische Ö.)</a:t>
          </a:r>
          <a:endParaRPr dirty="0"/>
        </a:p>
      </dgm:t>
    </dgm:pt>
    <dgm:pt modelId="{55264A8C-D6FC-4535-BD56-704ECC23C20F}" type="parTrans" cxnId="{3E208B9F-58F6-46EB-8BCE-F23FFAD2D9A3}">
      <dgm:prSet/>
      <dgm:spPr bwMode="auto"/>
      <dgm:t>
        <a:bodyPr/>
        <a:lstStyle/>
        <a:p>
          <a:pPr>
            <a:defRPr/>
          </a:pPr>
          <a:endParaRPr lang="de-DE">
            <a:latin typeface="Calibri"/>
            <a:cs typeface="Calibri"/>
          </a:endParaRPr>
        </a:p>
      </dgm:t>
    </dgm:pt>
    <dgm:pt modelId="{3036882D-1954-4C95-8FF1-531F4BDE50B6}" type="sibTrans" cxnId="{3E208B9F-58F6-46EB-8BCE-F23FFAD2D9A3}">
      <dgm:prSet/>
      <dgm:spPr bwMode="auto"/>
      <dgm:t>
        <a:bodyPr/>
        <a:lstStyle/>
        <a:p>
          <a:pPr>
            <a:defRPr/>
          </a:pPr>
          <a:endParaRPr lang="de-DE">
            <a:latin typeface="Calibri"/>
            <a:cs typeface="Calibri"/>
          </a:endParaRPr>
        </a:p>
      </dgm:t>
    </dgm:pt>
    <dgm:pt modelId="{8CB3FD2F-779E-423F-BCC8-2C600B6A7A76}">
      <dgm:prSet phldrT="[Text]"/>
      <dgm:spPr bwMode="auto"/>
      <dgm:t>
        <a:bodyPr/>
        <a:lstStyle/>
        <a:p>
          <a:pPr>
            <a:defRPr/>
          </a:pPr>
          <a:r>
            <a:rPr lang="de-DE" dirty="0">
              <a:solidFill>
                <a:schemeClr val="tx1"/>
              </a:solidFill>
              <a:latin typeface="+mn-lt"/>
              <a:cs typeface="Calibri"/>
            </a:rPr>
            <a:t>3. Abweichungen vom rationalen Verhalten (Verhaltensökonomik)</a:t>
          </a:r>
          <a:endParaRPr lang="de-DE" dirty="0">
            <a:latin typeface="+mn-lt"/>
            <a:cs typeface="Calibri"/>
          </a:endParaRPr>
        </a:p>
      </dgm:t>
    </dgm:pt>
    <dgm:pt modelId="{C20AE3CE-2F07-4188-ADDE-ACC46F6286C4}" type="sibTrans" cxnId="{AE570781-AA76-466B-9047-4B9ED0AFB701}">
      <dgm:prSet/>
      <dgm:spPr bwMode="auto"/>
      <dgm:t>
        <a:bodyPr/>
        <a:lstStyle/>
        <a:p>
          <a:pPr>
            <a:defRPr/>
          </a:pPr>
          <a:endParaRPr lang="de-DE">
            <a:latin typeface="Calibri"/>
            <a:cs typeface="Calibri"/>
          </a:endParaRPr>
        </a:p>
      </dgm:t>
    </dgm:pt>
    <dgm:pt modelId="{A06E6E62-D776-4000-AA3B-BCB2598A82D4}" type="parTrans" cxnId="{AE570781-AA76-466B-9047-4B9ED0AFB701}">
      <dgm:prSet/>
      <dgm:spPr bwMode="auto"/>
      <dgm:t>
        <a:bodyPr/>
        <a:lstStyle/>
        <a:p>
          <a:pPr>
            <a:defRPr/>
          </a:pPr>
          <a:endParaRPr lang="de-DE">
            <a:latin typeface="Calibri"/>
            <a:cs typeface="Calibri"/>
          </a:endParaRPr>
        </a:p>
      </dgm:t>
    </dgm:pt>
    <dgm:pt modelId="{7F068020-3B04-4ADF-A525-DBD095AFD8B9}">
      <dgm:prSet phldrT="[Text]"/>
      <dgm:spPr bwMode="auto"/>
      <dgm:t>
        <a:bodyPr/>
        <a:lstStyle/>
        <a:p>
          <a:pPr>
            <a:defRPr/>
          </a:pPr>
          <a:r>
            <a:rPr lang="de-DE" dirty="0">
              <a:latin typeface="+mn-lt"/>
              <a:cs typeface="Calibri"/>
            </a:rPr>
            <a:t>2. Abweichung vom effizienten GG (</a:t>
          </a:r>
          <a:r>
            <a:rPr lang="de-DE" dirty="0" err="1">
              <a:latin typeface="+mn-lt"/>
              <a:cs typeface="Calibri"/>
            </a:rPr>
            <a:t>neoklass</a:t>
          </a:r>
          <a:r>
            <a:rPr lang="de-DE" dirty="0">
              <a:latin typeface="+mn-lt"/>
              <a:cs typeface="Calibri"/>
            </a:rPr>
            <a:t>. Umweltökonomik)</a:t>
          </a:r>
        </a:p>
      </dgm:t>
    </dgm:pt>
    <dgm:pt modelId="{F349E799-8B08-4B59-8C57-F4B512B833BD}" type="parTrans" cxnId="{9E48EBDD-FD47-4F95-B127-BE35A9497769}">
      <dgm:prSet/>
      <dgm:spPr/>
      <dgm:t>
        <a:bodyPr/>
        <a:lstStyle/>
        <a:p>
          <a:endParaRPr lang="de-DE"/>
        </a:p>
      </dgm:t>
    </dgm:pt>
    <dgm:pt modelId="{7A2430B9-63E3-4929-8FD6-357D8E9D990D}" type="sibTrans" cxnId="{9E48EBDD-FD47-4F95-B127-BE35A9497769}">
      <dgm:prSet/>
      <dgm:spPr/>
      <dgm:t>
        <a:bodyPr/>
        <a:lstStyle/>
        <a:p>
          <a:endParaRPr lang="de-DE"/>
        </a:p>
      </dgm:t>
    </dgm:pt>
    <dgm:pt modelId="{7BD5FFEF-3084-4DD6-8CA9-A50F38E4A1EE}">
      <dgm:prSet phldrT="[Text]"/>
      <dgm:spPr bwMode="auto"/>
      <dgm:t>
        <a:bodyPr/>
        <a:lstStyle/>
        <a:p>
          <a:pPr>
            <a:spcAft>
              <a:spcPts val="0"/>
            </a:spcAft>
            <a:defRPr/>
          </a:pPr>
          <a:r>
            <a:rPr lang="de-DE" dirty="0"/>
            <a:t>5. mit vielen Einflüssen gewachsene Phänomene (originäre </a:t>
          </a:r>
          <a:r>
            <a:rPr lang="de-DE" dirty="0" err="1"/>
            <a:t>Instutionenökonomik</a:t>
          </a:r>
          <a:r>
            <a:rPr lang="de-DE" dirty="0"/>
            <a:t>)</a:t>
          </a:r>
          <a:endParaRPr dirty="0"/>
        </a:p>
      </dgm:t>
    </dgm:pt>
    <dgm:pt modelId="{9625938E-8A62-4771-9A33-A543823703DB}" type="parTrans" cxnId="{917F8831-134C-48F8-AD5A-1FF7317AC164}">
      <dgm:prSet/>
      <dgm:spPr/>
      <dgm:t>
        <a:bodyPr/>
        <a:lstStyle/>
        <a:p>
          <a:endParaRPr lang="de-DE"/>
        </a:p>
      </dgm:t>
    </dgm:pt>
    <dgm:pt modelId="{DBE838AB-B0F6-468E-B356-5C4E5F3F7D88}" type="sibTrans" cxnId="{917F8831-134C-48F8-AD5A-1FF7317AC164}">
      <dgm:prSet/>
      <dgm:spPr/>
      <dgm:t>
        <a:bodyPr/>
        <a:lstStyle/>
        <a:p>
          <a:endParaRPr lang="de-DE"/>
        </a:p>
      </dgm:t>
    </dgm:pt>
    <dgm:pt modelId="{8E88E013-0700-49F2-8F2F-5AB222A15394}" type="pres">
      <dgm:prSet presAssocID="{03D3A43F-37C3-4EEC-86FA-05CB4733C466}" presName="hierChild1" presStyleCnt="0">
        <dgm:presLayoutVars>
          <dgm:chPref val="1"/>
          <dgm:dir/>
          <dgm:animOne val="branch"/>
          <dgm:animLvl val="lvl"/>
          <dgm:resizeHandles val="exact"/>
        </dgm:presLayoutVars>
      </dgm:prSet>
      <dgm:spPr bwMode="auto"/>
    </dgm:pt>
    <dgm:pt modelId="{D30A2390-8BED-4D75-A792-CE702CBB4475}" type="pres">
      <dgm:prSet presAssocID="{43D9B82A-07A9-40C7-96A9-38D0C960B7AC}" presName="hierRoot1" presStyleCnt="0">
        <dgm:presLayoutVars>
          <dgm:hierBranch val="init"/>
        </dgm:presLayoutVars>
      </dgm:prSet>
      <dgm:spPr bwMode="auto"/>
    </dgm:pt>
    <dgm:pt modelId="{C14D338A-11FA-469D-83CB-E850D9DFA809}" type="pres">
      <dgm:prSet presAssocID="{43D9B82A-07A9-40C7-96A9-38D0C960B7AC}" presName="rootComposite1" presStyleCnt="0"/>
      <dgm:spPr bwMode="auto"/>
    </dgm:pt>
    <dgm:pt modelId="{5695D08A-9F6E-48A2-ACFD-C18530F73E64}" type="pres">
      <dgm:prSet presAssocID="{43D9B82A-07A9-40C7-96A9-38D0C960B7AC}" presName="rootText1" presStyleLbl="node0" presStyleIdx="0" presStyleCnt="1">
        <dgm:presLayoutVars>
          <dgm:chPref val="3"/>
        </dgm:presLayoutVars>
      </dgm:prSet>
      <dgm:spPr bwMode="auto"/>
    </dgm:pt>
    <dgm:pt modelId="{6570190B-B676-47E0-81C4-841757CEC013}" type="pres">
      <dgm:prSet presAssocID="{43D9B82A-07A9-40C7-96A9-38D0C960B7AC}" presName="rootConnector1" presStyleLbl="node1" presStyleIdx="0" presStyleCnt="0"/>
      <dgm:spPr bwMode="auto"/>
    </dgm:pt>
    <dgm:pt modelId="{17552FBF-F143-4B1E-A0A9-5D11C7D1A920}" type="pres">
      <dgm:prSet presAssocID="{43D9B82A-07A9-40C7-96A9-38D0C960B7AC}" presName="hierChild2" presStyleCnt="0"/>
      <dgm:spPr bwMode="auto"/>
    </dgm:pt>
    <dgm:pt modelId="{A033186C-907D-4920-99A8-B05E35E1073A}" type="pres">
      <dgm:prSet presAssocID="{FEC6B5C0-0A70-48F3-8AAE-4ED99A26B556}" presName="Name37" presStyleLbl="parChTrans1D2" presStyleIdx="0" presStyleCnt="3"/>
      <dgm:spPr bwMode="auto"/>
    </dgm:pt>
    <dgm:pt modelId="{57B6E0BD-6889-40CF-9A5D-9C67AAE1527C}" type="pres">
      <dgm:prSet presAssocID="{0F246EDA-8C65-4513-B0DE-A3826744D160}" presName="hierRoot2" presStyleCnt="0">
        <dgm:presLayoutVars>
          <dgm:hierBranch val="r"/>
        </dgm:presLayoutVars>
      </dgm:prSet>
      <dgm:spPr bwMode="auto"/>
    </dgm:pt>
    <dgm:pt modelId="{41A5DCD8-4200-46A0-8C2F-5211A3309929}" type="pres">
      <dgm:prSet presAssocID="{0F246EDA-8C65-4513-B0DE-A3826744D160}" presName="rootComposite" presStyleCnt="0"/>
      <dgm:spPr bwMode="auto"/>
    </dgm:pt>
    <dgm:pt modelId="{3F49E958-23B7-4769-BB52-42B0C6F24420}" type="pres">
      <dgm:prSet presAssocID="{0F246EDA-8C65-4513-B0DE-A3826744D160}" presName="rootText" presStyleLbl="node2" presStyleIdx="0" presStyleCnt="3">
        <dgm:presLayoutVars>
          <dgm:chPref val="3"/>
        </dgm:presLayoutVars>
      </dgm:prSet>
      <dgm:spPr bwMode="auto"/>
    </dgm:pt>
    <dgm:pt modelId="{007506BF-4242-476A-941A-EF258D8D8AF7}" type="pres">
      <dgm:prSet presAssocID="{0F246EDA-8C65-4513-B0DE-A3826744D160}" presName="rootConnector" presStyleLbl="node2" presStyleIdx="0" presStyleCnt="3"/>
      <dgm:spPr bwMode="auto"/>
    </dgm:pt>
    <dgm:pt modelId="{F334EF33-C6AF-4EFE-9185-FAFFA459D262}" type="pres">
      <dgm:prSet presAssocID="{0F246EDA-8C65-4513-B0DE-A3826744D160}" presName="hierChild4" presStyleCnt="0"/>
      <dgm:spPr bwMode="auto"/>
    </dgm:pt>
    <dgm:pt modelId="{82134E56-834F-4FA4-A010-8955294DCCB7}" type="pres">
      <dgm:prSet presAssocID="{C39EBA90-6853-448E-96D4-EC445969D20B}" presName="Name50" presStyleLbl="parChTrans1D3" presStyleIdx="0" presStyleCnt="8"/>
      <dgm:spPr bwMode="auto"/>
    </dgm:pt>
    <dgm:pt modelId="{49380A24-28AD-4887-827B-C87A182DB393}" type="pres">
      <dgm:prSet presAssocID="{22EE012B-72E3-4957-9A86-B375E1C9DEC2}" presName="hierRoot2" presStyleCnt="0">
        <dgm:presLayoutVars>
          <dgm:hierBranch val="init"/>
        </dgm:presLayoutVars>
      </dgm:prSet>
      <dgm:spPr bwMode="auto"/>
    </dgm:pt>
    <dgm:pt modelId="{3503976A-4EA7-4FE6-B2EF-C79F2893CEB7}" type="pres">
      <dgm:prSet presAssocID="{22EE012B-72E3-4957-9A86-B375E1C9DEC2}" presName="rootComposite" presStyleCnt="0"/>
      <dgm:spPr bwMode="auto"/>
    </dgm:pt>
    <dgm:pt modelId="{47F0752B-E495-4FEC-89CD-2806DC133C4A}" type="pres">
      <dgm:prSet presAssocID="{22EE012B-72E3-4957-9A86-B375E1C9DEC2}" presName="rootText" presStyleLbl="node3" presStyleIdx="0" presStyleCnt="8">
        <dgm:presLayoutVars>
          <dgm:chPref val="3"/>
        </dgm:presLayoutVars>
      </dgm:prSet>
      <dgm:spPr bwMode="auto"/>
    </dgm:pt>
    <dgm:pt modelId="{93509CF6-3661-4E71-8DB4-A2EE46F09DC7}" type="pres">
      <dgm:prSet presAssocID="{22EE012B-72E3-4957-9A86-B375E1C9DEC2}" presName="rootConnector" presStyleLbl="node3" presStyleIdx="0" presStyleCnt="8"/>
      <dgm:spPr bwMode="auto"/>
    </dgm:pt>
    <dgm:pt modelId="{57E870AA-2D88-472D-AF0A-F71BEEAC7430}" type="pres">
      <dgm:prSet presAssocID="{22EE012B-72E3-4957-9A86-B375E1C9DEC2}" presName="hierChild4" presStyleCnt="0"/>
      <dgm:spPr bwMode="auto"/>
    </dgm:pt>
    <dgm:pt modelId="{A697C31A-FAB0-4D1B-BD8C-710D42026760}" type="pres">
      <dgm:prSet presAssocID="{22EE012B-72E3-4957-9A86-B375E1C9DEC2}" presName="hierChild5" presStyleCnt="0"/>
      <dgm:spPr bwMode="auto"/>
    </dgm:pt>
    <dgm:pt modelId="{1E947FFC-4AA8-4662-9EA8-F8BC24F09F5F}" type="pres">
      <dgm:prSet presAssocID="{F349E799-8B08-4B59-8C57-F4B512B833BD}" presName="Name50" presStyleLbl="parChTrans1D3" presStyleIdx="1" presStyleCnt="8"/>
      <dgm:spPr/>
    </dgm:pt>
    <dgm:pt modelId="{724D3436-96F3-4990-AE77-B229179C4D87}" type="pres">
      <dgm:prSet presAssocID="{7F068020-3B04-4ADF-A525-DBD095AFD8B9}" presName="hierRoot2" presStyleCnt="0">
        <dgm:presLayoutVars>
          <dgm:hierBranch val="init"/>
        </dgm:presLayoutVars>
      </dgm:prSet>
      <dgm:spPr/>
    </dgm:pt>
    <dgm:pt modelId="{2C929193-8461-4C45-828D-7EC57E10A31F}" type="pres">
      <dgm:prSet presAssocID="{7F068020-3B04-4ADF-A525-DBD095AFD8B9}" presName="rootComposite" presStyleCnt="0"/>
      <dgm:spPr/>
    </dgm:pt>
    <dgm:pt modelId="{2B4F0FFC-4957-4CF4-98BC-3D48943FB5CE}" type="pres">
      <dgm:prSet presAssocID="{7F068020-3B04-4ADF-A525-DBD095AFD8B9}" presName="rootText" presStyleLbl="node3" presStyleIdx="1" presStyleCnt="8">
        <dgm:presLayoutVars>
          <dgm:chPref val="3"/>
        </dgm:presLayoutVars>
      </dgm:prSet>
      <dgm:spPr/>
    </dgm:pt>
    <dgm:pt modelId="{E601932F-C5CF-440B-99DD-E626C5AAFB44}" type="pres">
      <dgm:prSet presAssocID="{7F068020-3B04-4ADF-A525-DBD095AFD8B9}" presName="rootConnector" presStyleLbl="node3" presStyleIdx="1" presStyleCnt="8"/>
      <dgm:spPr/>
    </dgm:pt>
    <dgm:pt modelId="{205E5EB0-D2A2-436F-82D4-307C61B3D31E}" type="pres">
      <dgm:prSet presAssocID="{7F068020-3B04-4ADF-A525-DBD095AFD8B9}" presName="hierChild4" presStyleCnt="0"/>
      <dgm:spPr/>
    </dgm:pt>
    <dgm:pt modelId="{FE41B2C0-7D49-4C10-BFA3-3145C76F1107}" type="pres">
      <dgm:prSet presAssocID="{7F068020-3B04-4ADF-A525-DBD095AFD8B9}" presName="hierChild5" presStyleCnt="0"/>
      <dgm:spPr/>
    </dgm:pt>
    <dgm:pt modelId="{09F19253-E3B0-4564-83A9-CE73343C4C0D}" type="pres">
      <dgm:prSet presAssocID="{A06E6E62-D776-4000-AA3B-BCB2598A82D4}" presName="Name50" presStyleLbl="parChTrans1D3" presStyleIdx="2" presStyleCnt="8"/>
      <dgm:spPr bwMode="auto"/>
    </dgm:pt>
    <dgm:pt modelId="{321AA4F5-2DF5-4A61-A552-F56159DFCD33}" type="pres">
      <dgm:prSet presAssocID="{8CB3FD2F-779E-423F-BCC8-2C600B6A7A76}" presName="hierRoot2" presStyleCnt="0">
        <dgm:presLayoutVars>
          <dgm:hierBranch val="r"/>
        </dgm:presLayoutVars>
      </dgm:prSet>
      <dgm:spPr bwMode="auto"/>
    </dgm:pt>
    <dgm:pt modelId="{F6359E54-BD6B-45D0-9531-85F3699A2D58}" type="pres">
      <dgm:prSet presAssocID="{8CB3FD2F-779E-423F-BCC8-2C600B6A7A76}" presName="rootComposite" presStyleCnt="0"/>
      <dgm:spPr bwMode="auto"/>
    </dgm:pt>
    <dgm:pt modelId="{2D8EB280-7639-4931-AA78-FC2BA4870EAF}" type="pres">
      <dgm:prSet presAssocID="{8CB3FD2F-779E-423F-BCC8-2C600B6A7A76}" presName="rootText" presStyleLbl="node3" presStyleIdx="2" presStyleCnt="8">
        <dgm:presLayoutVars>
          <dgm:chPref val="3"/>
        </dgm:presLayoutVars>
      </dgm:prSet>
      <dgm:spPr bwMode="auto"/>
    </dgm:pt>
    <dgm:pt modelId="{B2E5FEB0-CF86-4129-A969-4B1ABA1FDEAB}" type="pres">
      <dgm:prSet presAssocID="{8CB3FD2F-779E-423F-BCC8-2C600B6A7A76}" presName="rootConnector" presStyleLbl="node3" presStyleIdx="2" presStyleCnt="8"/>
      <dgm:spPr bwMode="auto"/>
    </dgm:pt>
    <dgm:pt modelId="{8A013A08-B0E1-4E1A-BA1E-3CBC106AA986}" type="pres">
      <dgm:prSet presAssocID="{8CB3FD2F-779E-423F-BCC8-2C600B6A7A76}" presName="hierChild4" presStyleCnt="0"/>
      <dgm:spPr bwMode="auto"/>
    </dgm:pt>
    <dgm:pt modelId="{250B141F-EED9-4214-9B4D-B705BDB0B6FB}" type="pres">
      <dgm:prSet presAssocID="{8CB3FD2F-779E-423F-BCC8-2C600B6A7A76}" presName="hierChild5" presStyleCnt="0"/>
      <dgm:spPr bwMode="auto"/>
    </dgm:pt>
    <dgm:pt modelId="{3FC9BD92-A669-4280-99DD-79E43705706C}" type="pres">
      <dgm:prSet presAssocID="{0F246EDA-8C65-4513-B0DE-A3826744D160}" presName="hierChild5" presStyleCnt="0"/>
      <dgm:spPr bwMode="auto"/>
    </dgm:pt>
    <dgm:pt modelId="{C2C43884-2427-4D34-A091-20FC43F6D90B}" type="pres">
      <dgm:prSet presAssocID="{27EA1425-0E88-42E6-85E5-287FCF18B5B8}" presName="Name37" presStyleLbl="parChTrans1D2" presStyleIdx="1" presStyleCnt="3"/>
      <dgm:spPr bwMode="auto"/>
    </dgm:pt>
    <dgm:pt modelId="{C19A901C-89DB-4B7E-93F4-83062E655EFB}" type="pres">
      <dgm:prSet presAssocID="{2F059198-A54D-410E-BF58-DB9521A7AE68}" presName="hierRoot2" presStyleCnt="0">
        <dgm:presLayoutVars>
          <dgm:hierBranch val="r"/>
        </dgm:presLayoutVars>
      </dgm:prSet>
      <dgm:spPr bwMode="auto"/>
    </dgm:pt>
    <dgm:pt modelId="{77F0D631-3EB2-4429-B9F0-D29DF77A23E2}" type="pres">
      <dgm:prSet presAssocID="{2F059198-A54D-410E-BF58-DB9521A7AE68}" presName="rootComposite" presStyleCnt="0"/>
      <dgm:spPr bwMode="auto"/>
    </dgm:pt>
    <dgm:pt modelId="{E4B15119-8DDB-4808-B358-0C2FF311FBC3}" type="pres">
      <dgm:prSet presAssocID="{2F059198-A54D-410E-BF58-DB9521A7AE68}" presName="rootText" presStyleLbl="node2" presStyleIdx="1" presStyleCnt="3">
        <dgm:presLayoutVars>
          <dgm:chPref val="3"/>
        </dgm:presLayoutVars>
      </dgm:prSet>
      <dgm:spPr bwMode="auto"/>
    </dgm:pt>
    <dgm:pt modelId="{B82C6FAD-1B6F-4930-BC31-85891B247105}" type="pres">
      <dgm:prSet presAssocID="{2F059198-A54D-410E-BF58-DB9521A7AE68}" presName="rootConnector" presStyleLbl="node2" presStyleIdx="1" presStyleCnt="3"/>
      <dgm:spPr bwMode="auto"/>
    </dgm:pt>
    <dgm:pt modelId="{914B131D-BCEE-44D6-BE88-B2ABDE316006}" type="pres">
      <dgm:prSet presAssocID="{2F059198-A54D-410E-BF58-DB9521A7AE68}" presName="hierChild4" presStyleCnt="0"/>
      <dgm:spPr bwMode="auto"/>
    </dgm:pt>
    <dgm:pt modelId="{8A93F401-FF2F-431D-9B7C-D1BBFD5EEDC9}" type="pres">
      <dgm:prSet presAssocID="{4FEF2309-14BD-4391-8E30-9C536AD1A057}" presName="Name50" presStyleLbl="parChTrans1D3" presStyleIdx="3" presStyleCnt="8"/>
      <dgm:spPr bwMode="auto"/>
    </dgm:pt>
    <dgm:pt modelId="{D4540BBD-6969-49AB-ADBE-3FDA0DDFE1D8}" type="pres">
      <dgm:prSet presAssocID="{E5FF89BE-089A-4EC4-A95E-0C4D30A8DE60}" presName="hierRoot2" presStyleCnt="0">
        <dgm:presLayoutVars>
          <dgm:hierBranch val="r"/>
        </dgm:presLayoutVars>
      </dgm:prSet>
      <dgm:spPr bwMode="auto"/>
    </dgm:pt>
    <dgm:pt modelId="{F795DC31-7E1B-4112-903F-8FB5FBB4CD71}" type="pres">
      <dgm:prSet presAssocID="{E5FF89BE-089A-4EC4-A95E-0C4D30A8DE60}" presName="rootComposite" presStyleCnt="0"/>
      <dgm:spPr bwMode="auto"/>
    </dgm:pt>
    <dgm:pt modelId="{FFE6D2A3-D8A5-4615-AFF1-B03659E63F8B}" type="pres">
      <dgm:prSet presAssocID="{E5FF89BE-089A-4EC4-A95E-0C4D30A8DE60}" presName="rootText" presStyleLbl="node3" presStyleIdx="3" presStyleCnt="8">
        <dgm:presLayoutVars>
          <dgm:chPref val="3"/>
        </dgm:presLayoutVars>
      </dgm:prSet>
      <dgm:spPr bwMode="auto"/>
    </dgm:pt>
    <dgm:pt modelId="{D4AD9A50-0BC4-4D49-8796-751C9DC445A9}" type="pres">
      <dgm:prSet presAssocID="{E5FF89BE-089A-4EC4-A95E-0C4D30A8DE60}" presName="rootConnector" presStyleLbl="node3" presStyleIdx="3" presStyleCnt="8"/>
      <dgm:spPr bwMode="auto"/>
    </dgm:pt>
    <dgm:pt modelId="{22980A28-D26E-449F-B7A4-3F333F17DA30}" type="pres">
      <dgm:prSet presAssocID="{E5FF89BE-089A-4EC4-A95E-0C4D30A8DE60}" presName="hierChild4" presStyleCnt="0"/>
      <dgm:spPr bwMode="auto"/>
    </dgm:pt>
    <dgm:pt modelId="{6B255281-A1A0-4631-84E4-5FAC616F0B6B}" type="pres">
      <dgm:prSet presAssocID="{E5FF89BE-089A-4EC4-A95E-0C4D30A8DE60}" presName="hierChild5" presStyleCnt="0"/>
      <dgm:spPr bwMode="auto"/>
    </dgm:pt>
    <dgm:pt modelId="{6C7A5927-F9F2-48CB-B6A6-50E6EBADAE75}" type="pres">
      <dgm:prSet presAssocID="{9625938E-8A62-4771-9A33-A543823703DB}" presName="Name50" presStyleLbl="parChTrans1D3" presStyleIdx="4" presStyleCnt="8"/>
      <dgm:spPr/>
    </dgm:pt>
    <dgm:pt modelId="{86F8E4D7-8A3F-4CDF-9CDB-3AD99F1A911C}" type="pres">
      <dgm:prSet presAssocID="{7BD5FFEF-3084-4DD6-8CA9-A50F38E4A1EE}" presName="hierRoot2" presStyleCnt="0">
        <dgm:presLayoutVars>
          <dgm:hierBranch val="init"/>
        </dgm:presLayoutVars>
      </dgm:prSet>
      <dgm:spPr/>
    </dgm:pt>
    <dgm:pt modelId="{83E2F5AC-4711-4BF4-A2DE-C31A17B80BEF}" type="pres">
      <dgm:prSet presAssocID="{7BD5FFEF-3084-4DD6-8CA9-A50F38E4A1EE}" presName="rootComposite" presStyleCnt="0"/>
      <dgm:spPr/>
    </dgm:pt>
    <dgm:pt modelId="{919A1859-24D4-456D-9A61-34E31C95C131}" type="pres">
      <dgm:prSet presAssocID="{7BD5FFEF-3084-4DD6-8CA9-A50F38E4A1EE}" presName="rootText" presStyleLbl="node3" presStyleIdx="4" presStyleCnt="8">
        <dgm:presLayoutVars>
          <dgm:chPref val="3"/>
        </dgm:presLayoutVars>
      </dgm:prSet>
      <dgm:spPr/>
    </dgm:pt>
    <dgm:pt modelId="{F00371A2-DE2D-4F96-915F-1043B0D7A1DA}" type="pres">
      <dgm:prSet presAssocID="{7BD5FFEF-3084-4DD6-8CA9-A50F38E4A1EE}" presName="rootConnector" presStyleLbl="node3" presStyleIdx="4" presStyleCnt="8"/>
      <dgm:spPr/>
    </dgm:pt>
    <dgm:pt modelId="{58875E89-A52C-4EE6-938D-0B6CDCC2463C}" type="pres">
      <dgm:prSet presAssocID="{7BD5FFEF-3084-4DD6-8CA9-A50F38E4A1EE}" presName="hierChild4" presStyleCnt="0"/>
      <dgm:spPr/>
    </dgm:pt>
    <dgm:pt modelId="{11F4EFA5-C9EB-4B5C-8BF6-4A077CAA214D}" type="pres">
      <dgm:prSet presAssocID="{7BD5FFEF-3084-4DD6-8CA9-A50F38E4A1EE}" presName="hierChild5" presStyleCnt="0"/>
      <dgm:spPr/>
    </dgm:pt>
    <dgm:pt modelId="{BD5F2C17-10C9-44B1-9554-309B98D6249E}" type="pres">
      <dgm:prSet presAssocID="{55264A8C-D6FC-4535-BD56-704ECC23C20F}" presName="Name50" presStyleLbl="parChTrans1D3" presStyleIdx="5" presStyleCnt="8"/>
      <dgm:spPr bwMode="auto"/>
    </dgm:pt>
    <dgm:pt modelId="{460023CE-B0FE-451A-84EF-95BA94C0931D}" type="pres">
      <dgm:prSet presAssocID="{B5A70085-2D23-4E82-8D15-A023B4C9A0FE}" presName="hierRoot2" presStyleCnt="0">
        <dgm:presLayoutVars>
          <dgm:hierBranch val="r"/>
        </dgm:presLayoutVars>
      </dgm:prSet>
      <dgm:spPr bwMode="auto"/>
    </dgm:pt>
    <dgm:pt modelId="{211AE659-23C6-4EA8-9B06-9FE77A479A48}" type="pres">
      <dgm:prSet presAssocID="{B5A70085-2D23-4E82-8D15-A023B4C9A0FE}" presName="rootComposite" presStyleCnt="0"/>
      <dgm:spPr bwMode="auto"/>
    </dgm:pt>
    <dgm:pt modelId="{2E1205B7-42B7-4220-96C8-67190403260D}" type="pres">
      <dgm:prSet presAssocID="{B5A70085-2D23-4E82-8D15-A023B4C9A0FE}" presName="rootText" presStyleLbl="node3" presStyleIdx="5" presStyleCnt="8">
        <dgm:presLayoutVars>
          <dgm:chPref val="3"/>
        </dgm:presLayoutVars>
      </dgm:prSet>
      <dgm:spPr bwMode="auto"/>
    </dgm:pt>
    <dgm:pt modelId="{96CF0814-3EC2-4F73-A204-CD1D6F6DACD0}" type="pres">
      <dgm:prSet presAssocID="{B5A70085-2D23-4E82-8D15-A023B4C9A0FE}" presName="rootConnector" presStyleLbl="node3" presStyleIdx="5" presStyleCnt="8"/>
      <dgm:spPr bwMode="auto"/>
    </dgm:pt>
    <dgm:pt modelId="{CE96D530-0BB1-4AF8-B36F-D1D360AC8E05}" type="pres">
      <dgm:prSet presAssocID="{B5A70085-2D23-4E82-8D15-A023B4C9A0FE}" presName="hierChild4" presStyleCnt="0"/>
      <dgm:spPr bwMode="auto"/>
    </dgm:pt>
    <dgm:pt modelId="{24A2EAB7-B89C-49B3-8A56-B7608C4A5E9D}" type="pres">
      <dgm:prSet presAssocID="{B5A70085-2D23-4E82-8D15-A023B4C9A0FE}" presName="hierChild5" presStyleCnt="0"/>
      <dgm:spPr bwMode="auto"/>
    </dgm:pt>
    <dgm:pt modelId="{E74746C1-BC44-4405-8065-72C5FB22428E}" type="pres">
      <dgm:prSet presAssocID="{2F059198-A54D-410E-BF58-DB9521A7AE68}" presName="hierChild5" presStyleCnt="0"/>
      <dgm:spPr bwMode="auto"/>
    </dgm:pt>
    <dgm:pt modelId="{AF67B8C0-11C1-4A04-8C63-8502D677BBD2}" type="pres">
      <dgm:prSet presAssocID="{2BB5C47A-0A49-4BFC-B27A-2E0E64E16512}" presName="Name37" presStyleLbl="parChTrans1D2" presStyleIdx="2" presStyleCnt="3"/>
      <dgm:spPr bwMode="auto"/>
    </dgm:pt>
    <dgm:pt modelId="{7D9E4DCF-A7B1-4098-B8D9-5459F53CDDBE}" type="pres">
      <dgm:prSet presAssocID="{18066572-7555-4EFD-BE90-E12163252BFA}" presName="hierRoot2" presStyleCnt="0">
        <dgm:presLayoutVars>
          <dgm:hierBranch val="init"/>
        </dgm:presLayoutVars>
      </dgm:prSet>
      <dgm:spPr bwMode="auto"/>
    </dgm:pt>
    <dgm:pt modelId="{CCCD3BB0-FE05-474B-B1BC-4549AD0F2040}" type="pres">
      <dgm:prSet presAssocID="{18066572-7555-4EFD-BE90-E12163252BFA}" presName="rootComposite" presStyleCnt="0"/>
      <dgm:spPr bwMode="auto"/>
    </dgm:pt>
    <dgm:pt modelId="{2B30FD22-9824-4858-814C-4A6A2DAA2AE9}" type="pres">
      <dgm:prSet presAssocID="{18066572-7555-4EFD-BE90-E12163252BFA}" presName="rootText" presStyleLbl="node2" presStyleIdx="2" presStyleCnt="3">
        <dgm:presLayoutVars>
          <dgm:chPref val="3"/>
        </dgm:presLayoutVars>
      </dgm:prSet>
      <dgm:spPr bwMode="auto"/>
    </dgm:pt>
    <dgm:pt modelId="{77A8FC16-46EA-4D64-AFB9-E5113A4716EB}" type="pres">
      <dgm:prSet presAssocID="{18066572-7555-4EFD-BE90-E12163252BFA}" presName="rootConnector" presStyleLbl="node2" presStyleIdx="2" presStyleCnt="3"/>
      <dgm:spPr bwMode="auto"/>
    </dgm:pt>
    <dgm:pt modelId="{0819B535-9F0D-4088-97F1-8669575950D6}" type="pres">
      <dgm:prSet presAssocID="{18066572-7555-4EFD-BE90-E12163252BFA}" presName="hierChild4" presStyleCnt="0"/>
      <dgm:spPr bwMode="auto"/>
    </dgm:pt>
    <dgm:pt modelId="{7AEE9DCB-6354-41FD-94F0-0580A4D0CD75}" type="pres">
      <dgm:prSet presAssocID="{55FBBE93-FFF4-488B-972D-47F594B4508B}" presName="Name37" presStyleLbl="parChTrans1D3" presStyleIdx="6" presStyleCnt="8"/>
      <dgm:spPr bwMode="auto"/>
    </dgm:pt>
    <dgm:pt modelId="{31E3D246-4C37-4B89-A15C-2CAA050632BC}" type="pres">
      <dgm:prSet presAssocID="{943D9A6F-4784-473A-9926-A8814F117886}" presName="hierRoot2" presStyleCnt="0">
        <dgm:presLayoutVars>
          <dgm:hierBranch val="init"/>
        </dgm:presLayoutVars>
      </dgm:prSet>
      <dgm:spPr bwMode="auto"/>
    </dgm:pt>
    <dgm:pt modelId="{50A4F38A-A652-4C0D-909E-046885ED1A38}" type="pres">
      <dgm:prSet presAssocID="{943D9A6F-4784-473A-9926-A8814F117886}" presName="rootComposite" presStyleCnt="0"/>
      <dgm:spPr bwMode="auto"/>
    </dgm:pt>
    <dgm:pt modelId="{402AD777-6039-4E67-AE8D-A09AEA78374B}" type="pres">
      <dgm:prSet presAssocID="{943D9A6F-4784-473A-9926-A8814F117886}" presName="rootText" presStyleLbl="node3" presStyleIdx="6" presStyleCnt="8">
        <dgm:presLayoutVars>
          <dgm:chPref val="3"/>
        </dgm:presLayoutVars>
      </dgm:prSet>
      <dgm:spPr bwMode="auto"/>
    </dgm:pt>
    <dgm:pt modelId="{1E752B21-0414-4D48-A8B2-927121C168F4}" type="pres">
      <dgm:prSet presAssocID="{943D9A6F-4784-473A-9926-A8814F117886}" presName="rootConnector" presStyleLbl="node3" presStyleIdx="6" presStyleCnt="8"/>
      <dgm:spPr bwMode="auto"/>
    </dgm:pt>
    <dgm:pt modelId="{4E9908CC-B926-4571-BBAB-43423847FCCE}" type="pres">
      <dgm:prSet presAssocID="{943D9A6F-4784-473A-9926-A8814F117886}" presName="hierChild4" presStyleCnt="0"/>
      <dgm:spPr bwMode="auto"/>
    </dgm:pt>
    <dgm:pt modelId="{E5AE9002-1DDC-4C26-B908-BD5FC9C698B9}" type="pres">
      <dgm:prSet presAssocID="{943D9A6F-4784-473A-9926-A8814F117886}" presName="hierChild5" presStyleCnt="0"/>
      <dgm:spPr bwMode="auto"/>
    </dgm:pt>
    <dgm:pt modelId="{9545623B-B1FF-4865-BA05-E11C447C9C5E}" type="pres">
      <dgm:prSet presAssocID="{FF736720-B071-45F7-BD6B-FC90C4C881D5}" presName="Name37" presStyleLbl="parChTrans1D3" presStyleIdx="7" presStyleCnt="8"/>
      <dgm:spPr bwMode="auto"/>
    </dgm:pt>
    <dgm:pt modelId="{3616FDAC-38E4-4BAE-9214-74897EC3E6CE}" type="pres">
      <dgm:prSet presAssocID="{85DB4111-9081-44A0-831A-D0A45B81F642}" presName="hierRoot2" presStyleCnt="0">
        <dgm:presLayoutVars>
          <dgm:hierBranch val="init"/>
        </dgm:presLayoutVars>
      </dgm:prSet>
      <dgm:spPr bwMode="auto"/>
    </dgm:pt>
    <dgm:pt modelId="{531B384C-91C5-4A67-B08F-25F491FE62B1}" type="pres">
      <dgm:prSet presAssocID="{85DB4111-9081-44A0-831A-D0A45B81F642}" presName="rootComposite" presStyleCnt="0"/>
      <dgm:spPr bwMode="auto"/>
    </dgm:pt>
    <dgm:pt modelId="{AAC637B3-B268-4E91-9A97-859DFD55752A}" type="pres">
      <dgm:prSet presAssocID="{85DB4111-9081-44A0-831A-D0A45B81F642}" presName="rootText" presStyleLbl="node3" presStyleIdx="7" presStyleCnt="8">
        <dgm:presLayoutVars>
          <dgm:chPref val="3"/>
        </dgm:presLayoutVars>
      </dgm:prSet>
      <dgm:spPr bwMode="auto"/>
    </dgm:pt>
    <dgm:pt modelId="{5D08CF5B-6F34-450A-BFAB-85BCA59270E0}" type="pres">
      <dgm:prSet presAssocID="{85DB4111-9081-44A0-831A-D0A45B81F642}" presName="rootConnector" presStyleLbl="node3" presStyleIdx="7" presStyleCnt="8"/>
      <dgm:spPr bwMode="auto"/>
    </dgm:pt>
    <dgm:pt modelId="{8A8C471F-3CF3-4201-B253-9540362A1C51}" type="pres">
      <dgm:prSet presAssocID="{85DB4111-9081-44A0-831A-D0A45B81F642}" presName="hierChild4" presStyleCnt="0"/>
      <dgm:spPr bwMode="auto"/>
    </dgm:pt>
    <dgm:pt modelId="{E6EDA98C-57B4-479D-9031-A98BFDB655EE}" type="pres">
      <dgm:prSet presAssocID="{85DB4111-9081-44A0-831A-D0A45B81F642}" presName="hierChild5" presStyleCnt="0"/>
      <dgm:spPr bwMode="auto"/>
    </dgm:pt>
    <dgm:pt modelId="{EA9C1450-B6AE-4D20-8994-50321152AFFD}" type="pres">
      <dgm:prSet presAssocID="{18066572-7555-4EFD-BE90-E12163252BFA}" presName="hierChild5" presStyleCnt="0"/>
      <dgm:spPr bwMode="auto"/>
    </dgm:pt>
    <dgm:pt modelId="{223FCAD0-1AC1-42B8-9C18-DFEE68AACC41}" type="pres">
      <dgm:prSet presAssocID="{43D9B82A-07A9-40C7-96A9-38D0C960B7AC}" presName="hierChild3" presStyleCnt="0"/>
      <dgm:spPr bwMode="auto"/>
    </dgm:pt>
  </dgm:ptLst>
  <dgm:cxnLst>
    <dgm:cxn modelId="{077FC302-564B-4D05-A349-5D2D382B6C61}" type="presOf" srcId="{8CB3FD2F-779E-423F-BCC8-2C600B6A7A76}" destId="{B2E5FEB0-CF86-4129-A969-4B1ABA1FDEAB}" srcOrd="1" destOrd="0" presId="urn:microsoft.com/office/officeart/2005/8/layout/orgChart1#1"/>
    <dgm:cxn modelId="{AB04F508-8BB7-4FC5-BEF8-41EA7A7C0E38}" type="presOf" srcId="{8CB3FD2F-779E-423F-BCC8-2C600B6A7A76}" destId="{2D8EB280-7639-4931-AA78-FC2BA4870EAF}" srcOrd="0" destOrd="0" presId="urn:microsoft.com/office/officeart/2005/8/layout/orgChart1#1"/>
    <dgm:cxn modelId="{D143FC0B-9D64-45E1-89C1-4964D0168AF1}" type="presOf" srcId="{943D9A6F-4784-473A-9926-A8814F117886}" destId="{402AD777-6039-4E67-AE8D-A09AEA78374B}" srcOrd="0" destOrd="0" presId="urn:microsoft.com/office/officeart/2005/8/layout/orgChart1#1"/>
    <dgm:cxn modelId="{C92B661F-C6D8-4234-8053-5DC3CF324332}" type="presOf" srcId="{9625938E-8A62-4771-9A33-A543823703DB}" destId="{6C7A5927-F9F2-48CB-B6A6-50E6EBADAE75}" srcOrd="0" destOrd="0" presId="urn:microsoft.com/office/officeart/2005/8/layout/orgChart1#1"/>
    <dgm:cxn modelId="{32070221-AFE8-4A02-AAF7-3123F40F4FDC}" srcId="{43D9B82A-07A9-40C7-96A9-38D0C960B7AC}" destId="{18066572-7555-4EFD-BE90-E12163252BFA}" srcOrd="2" destOrd="0" parTransId="{2BB5C47A-0A49-4BFC-B27A-2E0E64E16512}" sibTransId="{6E88BB88-0C46-4637-9A15-17BBB5321A88}"/>
    <dgm:cxn modelId="{EDF07C22-6766-4CDB-82CA-3102A7EC2D09}" type="presOf" srcId="{2BB5C47A-0A49-4BFC-B27A-2E0E64E16512}" destId="{AF67B8C0-11C1-4A04-8C63-8502D677BBD2}" srcOrd="0" destOrd="0" presId="urn:microsoft.com/office/officeart/2005/8/layout/orgChart1#1"/>
    <dgm:cxn modelId="{12A5A124-9A3D-4987-9714-39BD11B2014D}" type="presOf" srcId="{B5A70085-2D23-4E82-8D15-A023B4C9A0FE}" destId="{2E1205B7-42B7-4220-96C8-67190403260D}" srcOrd="0" destOrd="0" presId="urn:microsoft.com/office/officeart/2005/8/layout/orgChart1#1"/>
    <dgm:cxn modelId="{8980EF2D-7379-4B3C-B0AF-472B60E89EE8}" type="presOf" srcId="{85DB4111-9081-44A0-831A-D0A45B81F642}" destId="{AAC637B3-B268-4E91-9A97-859DFD55752A}" srcOrd="0" destOrd="0" presId="urn:microsoft.com/office/officeart/2005/8/layout/orgChart1#1"/>
    <dgm:cxn modelId="{5C67982F-D511-44E4-8CB2-EA241CA8CD6C}" type="presOf" srcId="{7BD5FFEF-3084-4DD6-8CA9-A50F38E4A1EE}" destId="{919A1859-24D4-456D-9A61-34E31C95C131}" srcOrd="0" destOrd="0" presId="urn:microsoft.com/office/officeart/2005/8/layout/orgChart1#1"/>
    <dgm:cxn modelId="{917F8831-134C-48F8-AD5A-1FF7317AC164}" srcId="{2F059198-A54D-410E-BF58-DB9521A7AE68}" destId="{7BD5FFEF-3084-4DD6-8CA9-A50F38E4A1EE}" srcOrd="1" destOrd="0" parTransId="{9625938E-8A62-4771-9A33-A543823703DB}" sibTransId="{DBE838AB-B0F6-468E-B356-5C4E5F3F7D88}"/>
    <dgm:cxn modelId="{D3E31838-F5B3-43D4-99FD-7162505E3F9F}" type="presOf" srcId="{7F068020-3B04-4ADF-A525-DBD095AFD8B9}" destId="{2B4F0FFC-4957-4CF4-98BC-3D48943FB5CE}" srcOrd="0" destOrd="0" presId="urn:microsoft.com/office/officeart/2005/8/layout/orgChart1#1"/>
    <dgm:cxn modelId="{9B1E9B3A-94E0-440A-BACD-C0D081E348A3}" type="presOf" srcId="{2F059198-A54D-410E-BF58-DB9521A7AE68}" destId="{E4B15119-8DDB-4808-B358-0C2FF311FBC3}" srcOrd="0" destOrd="0" presId="urn:microsoft.com/office/officeart/2005/8/layout/orgChart1#1"/>
    <dgm:cxn modelId="{70350E3C-5350-46B7-A0C9-2030B1BCE25A}" type="presOf" srcId="{E5FF89BE-089A-4EC4-A95E-0C4D30A8DE60}" destId="{D4AD9A50-0BC4-4D49-8796-751C9DC445A9}" srcOrd="1" destOrd="0" presId="urn:microsoft.com/office/officeart/2005/8/layout/orgChart1#1"/>
    <dgm:cxn modelId="{45437D5C-9BCA-4C9B-ABFF-8BDEA290526C}" type="presOf" srcId="{85DB4111-9081-44A0-831A-D0A45B81F642}" destId="{5D08CF5B-6F34-450A-BFAB-85BCA59270E0}" srcOrd="1" destOrd="0" presId="urn:microsoft.com/office/officeart/2005/8/layout/orgChart1#1"/>
    <dgm:cxn modelId="{1D114160-05B2-44A6-A0D9-65AB740EA20F}" type="presOf" srcId="{7BD5FFEF-3084-4DD6-8CA9-A50F38E4A1EE}" destId="{F00371A2-DE2D-4F96-915F-1043B0D7A1DA}" srcOrd="1" destOrd="0" presId="urn:microsoft.com/office/officeart/2005/8/layout/orgChart1#1"/>
    <dgm:cxn modelId="{72214846-8725-4482-BC43-4517EB616171}" type="presOf" srcId="{7F068020-3B04-4ADF-A525-DBD095AFD8B9}" destId="{E601932F-C5CF-440B-99DD-E626C5AAFB44}" srcOrd="1" destOrd="0" presId="urn:microsoft.com/office/officeart/2005/8/layout/orgChart1#1"/>
    <dgm:cxn modelId="{34DBBD67-A7D9-4EBE-AE6C-11402A0A5A9F}" type="presOf" srcId="{0F246EDA-8C65-4513-B0DE-A3826744D160}" destId="{3F49E958-23B7-4769-BB52-42B0C6F24420}" srcOrd="0" destOrd="0" presId="urn:microsoft.com/office/officeart/2005/8/layout/orgChart1#1"/>
    <dgm:cxn modelId="{6D3A616A-0CDA-4538-BC41-1E4706698692}" type="presOf" srcId="{E5FF89BE-089A-4EC4-A95E-0C4D30A8DE60}" destId="{FFE6D2A3-D8A5-4615-AFF1-B03659E63F8B}" srcOrd="0" destOrd="0" presId="urn:microsoft.com/office/officeart/2005/8/layout/orgChart1#1"/>
    <dgm:cxn modelId="{1F4BA86B-83C5-4270-A137-6BDEECAB5C80}" type="presOf" srcId="{55FBBE93-FFF4-488B-972D-47F594B4508B}" destId="{7AEE9DCB-6354-41FD-94F0-0580A4D0CD75}" srcOrd="0" destOrd="0" presId="urn:microsoft.com/office/officeart/2005/8/layout/orgChart1#1"/>
    <dgm:cxn modelId="{71AA8752-B1EE-4734-8469-147C479C5BD0}" type="presOf" srcId="{43D9B82A-07A9-40C7-96A9-38D0C960B7AC}" destId="{6570190B-B676-47E0-81C4-841757CEC013}" srcOrd="1" destOrd="0" presId="urn:microsoft.com/office/officeart/2005/8/layout/orgChart1#1"/>
    <dgm:cxn modelId="{54C23757-B70D-40D0-8992-78DE7227A5E5}" srcId="{03D3A43F-37C3-4EEC-86FA-05CB4733C466}" destId="{43D9B82A-07A9-40C7-96A9-38D0C960B7AC}" srcOrd="0" destOrd="0" parTransId="{65B9F172-8298-48E9-8984-3A25760A5181}" sibTransId="{06CB41F4-5F0A-4AF1-B984-9FC4318272B5}"/>
    <dgm:cxn modelId="{BC0D6977-E451-4104-BB92-3814A16F8DFA}" type="presOf" srcId="{03D3A43F-37C3-4EEC-86FA-05CB4733C466}" destId="{8E88E013-0700-49F2-8F2F-5AB222A15394}" srcOrd="0" destOrd="0" presId="urn:microsoft.com/office/officeart/2005/8/layout/orgChart1#1"/>
    <dgm:cxn modelId="{5D069280-5EB8-4585-ABFB-9E94FC6EC5CE}" type="presOf" srcId="{22EE012B-72E3-4957-9A86-B375E1C9DEC2}" destId="{47F0752B-E495-4FEC-89CD-2806DC133C4A}" srcOrd="0" destOrd="0" presId="urn:microsoft.com/office/officeart/2005/8/layout/orgChart1#1"/>
    <dgm:cxn modelId="{AE570781-AA76-466B-9047-4B9ED0AFB701}" srcId="{0F246EDA-8C65-4513-B0DE-A3826744D160}" destId="{8CB3FD2F-779E-423F-BCC8-2C600B6A7A76}" srcOrd="2" destOrd="0" parTransId="{A06E6E62-D776-4000-AA3B-BCB2598A82D4}" sibTransId="{C20AE3CE-2F07-4188-ADDE-ACC46F6286C4}"/>
    <dgm:cxn modelId="{2C1E4782-D848-4A48-8CC6-D2302744ED38}" srcId="{43D9B82A-07A9-40C7-96A9-38D0C960B7AC}" destId="{2F059198-A54D-410E-BF58-DB9521A7AE68}" srcOrd="1" destOrd="0" parTransId="{27EA1425-0E88-42E6-85E5-287FCF18B5B8}" sibTransId="{85319235-5E77-4C71-AFA7-15CC71C5DBE2}"/>
    <dgm:cxn modelId="{CD151183-43B4-49ED-A02F-564C1CD5AD36}" type="presOf" srcId="{2F059198-A54D-410E-BF58-DB9521A7AE68}" destId="{B82C6FAD-1B6F-4930-BC31-85891B247105}" srcOrd="1" destOrd="0" presId="urn:microsoft.com/office/officeart/2005/8/layout/orgChart1#1"/>
    <dgm:cxn modelId="{4D2ED285-1CB7-4412-8783-6B33496EF5CD}" type="presOf" srcId="{C39EBA90-6853-448E-96D4-EC445969D20B}" destId="{82134E56-834F-4FA4-A010-8955294DCCB7}" srcOrd="0" destOrd="0" presId="urn:microsoft.com/office/officeart/2005/8/layout/orgChart1#1"/>
    <dgm:cxn modelId="{28C66191-5DF7-4D15-8AAC-77BA945B23BF}" srcId="{43D9B82A-07A9-40C7-96A9-38D0C960B7AC}" destId="{0F246EDA-8C65-4513-B0DE-A3826744D160}" srcOrd="0" destOrd="0" parTransId="{FEC6B5C0-0A70-48F3-8AAE-4ED99A26B556}" sibTransId="{23915FDA-7301-40E0-8533-529AFD0ABD65}"/>
    <dgm:cxn modelId="{DC1CAD9B-242A-4FC8-BE0F-01CF43D9143C}" type="presOf" srcId="{0F246EDA-8C65-4513-B0DE-A3826744D160}" destId="{007506BF-4242-476A-941A-EF258D8D8AF7}" srcOrd="1" destOrd="0" presId="urn:microsoft.com/office/officeart/2005/8/layout/orgChart1#1"/>
    <dgm:cxn modelId="{3E208B9F-58F6-46EB-8BCE-F23FFAD2D9A3}" srcId="{2F059198-A54D-410E-BF58-DB9521A7AE68}" destId="{B5A70085-2D23-4E82-8D15-A023B4C9A0FE}" srcOrd="2" destOrd="0" parTransId="{55264A8C-D6FC-4535-BD56-704ECC23C20F}" sibTransId="{3036882D-1954-4C95-8FF1-531F4BDE50B6}"/>
    <dgm:cxn modelId="{A3BEA9A2-AC40-4C51-91AC-9F89E367558D}" srcId="{18066572-7555-4EFD-BE90-E12163252BFA}" destId="{943D9A6F-4784-473A-9926-A8814F117886}" srcOrd="0" destOrd="0" parTransId="{55FBBE93-FFF4-488B-972D-47F594B4508B}" sibTransId="{6557D638-38C3-4BEC-9194-6ECCD2EB5D3F}"/>
    <dgm:cxn modelId="{91DB8FA6-65B9-4646-A0C4-C796794FE59A}" type="presOf" srcId="{18066572-7555-4EFD-BE90-E12163252BFA}" destId="{2B30FD22-9824-4858-814C-4A6A2DAA2AE9}" srcOrd="0" destOrd="0" presId="urn:microsoft.com/office/officeart/2005/8/layout/orgChart1#1"/>
    <dgm:cxn modelId="{04696EAB-D74D-4F4D-8222-288B52DAC833}" type="presOf" srcId="{4FEF2309-14BD-4391-8E30-9C536AD1A057}" destId="{8A93F401-FF2F-431D-9B7C-D1BBFD5EEDC9}" srcOrd="0" destOrd="0" presId="urn:microsoft.com/office/officeart/2005/8/layout/orgChart1#1"/>
    <dgm:cxn modelId="{A2268BB5-4249-4A33-995A-40FA3915D0C2}" type="presOf" srcId="{55264A8C-D6FC-4535-BD56-704ECC23C20F}" destId="{BD5F2C17-10C9-44B1-9554-309B98D6249E}" srcOrd="0" destOrd="0" presId="urn:microsoft.com/office/officeart/2005/8/layout/orgChart1#1"/>
    <dgm:cxn modelId="{093C32B6-BBB9-4F68-A4E3-61F8CFFCD6D7}" type="presOf" srcId="{18066572-7555-4EFD-BE90-E12163252BFA}" destId="{77A8FC16-46EA-4D64-AFB9-E5113A4716EB}" srcOrd="1" destOrd="0" presId="urn:microsoft.com/office/officeart/2005/8/layout/orgChart1#1"/>
    <dgm:cxn modelId="{A4EBBBC1-8897-4B58-B7FA-390F7E51631E}" type="presOf" srcId="{FEC6B5C0-0A70-48F3-8AAE-4ED99A26B556}" destId="{A033186C-907D-4920-99A8-B05E35E1073A}" srcOrd="0" destOrd="0" presId="urn:microsoft.com/office/officeart/2005/8/layout/orgChart1#1"/>
    <dgm:cxn modelId="{CE13E5C3-99A1-42E7-BAED-CF1140065ADA}" srcId="{2F059198-A54D-410E-BF58-DB9521A7AE68}" destId="{E5FF89BE-089A-4EC4-A95E-0C4D30A8DE60}" srcOrd="0" destOrd="0" parTransId="{4FEF2309-14BD-4391-8E30-9C536AD1A057}" sibTransId="{8C63752D-9C8F-4FCC-9C2F-5DA111921666}"/>
    <dgm:cxn modelId="{58A86EC4-E5F0-4621-9A7B-0222B6F168BB}" type="presOf" srcId="{B5A70085-2D23-4E82-8D15-A023B4C9A0FE}" destId="{96CF0814-3EC2-4F73-A204-CD1D6F6DACD0}" srcOrd="1" destOrd="0" presId="urn:microsoft.com/office/officeart/2005/8/layout/orgChart1#1"/>
    <dgm:cxn modelId="{9E4DC3C7-FDA5-45B6-AF54-7F1874071493}" type="presOf" srcId="{22EE012B-72E3-4957-9A86-B375E1C9DEC2}" destId="{93509CF6-3661-4E71-8DB4-A2EE46F09DC7}" srcOrd="1" destOrd="0" presId="urn:microsoft.com/office/officeart/2005/8/layout/orgChart1#1"/>
    <dgm:cxn modelId="{96703ACB-3E02-415B-AC4F-8356A68F0D25}" srcId="{0F246EDA-8C65-4513-B0DE-A3826744D160}" destId="{22EE012B-72E3-4957-9A86-B375E1C9DEC2}" srcOrd="0" destOrd="0" parTransId="{C39EBA90-6853-448E-96D4-EC445969D20B}" sibTransId="{3B4FF363-F019-44B2-A41D-EA25B95F886A}"/>
    <dgm:cxn modelId="{B27272D0-AFC1-46A4-B64F-44B3E798CD89}" srcId="{18066572-7555-4EFD-BE90-E12163252BFA}" destId="{85DB4111-9081-44A0-831A-D0A45B81F642}" srcOrd="1" destOrd="0" parTransId="{FF736720-B071-45F7-BD6B-FC90C4C881D5}" sibTransId="{67D1EE42-7308-47D8-8D5E-B99C0BE4666D}"/>
    <dgm:cxn modelId="{D8C874D8-3304-40FC-8D0E-B199AE2B5AD4}" type="presOf" srcId="{943D9A6F-4784-473A-9926-A8814F117886}" destId="{1E752B21-0414-4D48-A8B2-927121C168F4}" srcOrd="1" destOrd="0" presId="urn:microsoft.com/office/officeart/2005/8/layout/orgChart1#1"/>
    <dgm:cxn modelId="{251618D9-C978-4F9E-B3CE-E6A00DBB34D0}" type="presOf" srcId="{F349E799-8B08-4B59-8C57-F4B512B833BD}" destId="{1E947FFC-4AA8-4662-9EA8-F8BC24F09F5F}" srcOrd="0" destOrd="0" presId="urn:microsoft.com/office/officeart/2005/8/layout/orgChart1#1"/>
    <dgm:cxn modelId="{9E48EBDD-FD47-4F95-B127-BE35A9497769}" srcId="{0F246EDA-8C65-4513-B0DE-A3826744D160}" destId="{7F068020-3B04-4ADF-A525-DBD095AFD8B9}" srcOrd="1" destOrd="0" parTransId="{F349E799-8B08-4B59-8C57-F4B512B833BD}" sibTransId="{7A2430B9-63E3-4929-8FD6-357D8E9D990D}"/>
    <dgm:cxn modelId="{6D206FE7-E0F6-4971-A48E-2DB7F734F8D8}" type="presOf" srcId="{FF736720-B071-45F7-BD6B-FC90C4C881D5}" destId="{9545623B-B1FF-4865-BA05-E11C447C9C5E}" srcOrd="0" destOrd="0" presId="urn:microsoft.com/office/officeart/2005/8/layout/orgChart1#1"/>
    <dgm:cxn modelId="{74F08FEC-4C0D-49EF-A6A2-4DEBBE681659}" type="presOf" srcId="{27EA1425-0E88-42E6-85E5-287FCF18B5B8}" destId="{C2C43884-2427-4D34-A091-20FC43F6D90B}" srcOrd="0" destOrd="0" presId="urn:microsoft.com/office/officeart/2005/8/layout/orgChart1#1"/>
    <dgm:cxn modelId="{6131BDF0-221A-4330-BD8A-7AB82C915341}" type="presOf" srcId="{A06E6E62-D776-4000-AA3B-BCB2598A82D4}" destId="{09F19253-E3B0-4564-83A9-CE73343C4C0D}" srcOrd="0" destOrd="0" presId="urn:microsoft.com/office/officeart/2005/8/layout/orgChart1#1"/>
    <dgm:cxn modelId="{89BFEEFF-3BD8-463B-990F-2D4F2CCA13EF}" type="presOf" srcId="{43D9B82A-07A9-40C7-96A9-38D0C960B7AC}" destId="{5695D08A-9F6E-48A2-ACFD-C18530F73E64}" srcOrd="0" destOrd="0" presId="urn:microsoft.com/office/officeart/2005/8/layout/orgChart1#1"/>
    <dgm:cxn modelId="{FC582540-27FE-4849-9A2F-040E71E37D73}" type="presParOf" srcId="{8E88E013-0700-49F2-8F2F-5AB222A15394}" destId="{D30A2390-8BED-4D75-A792-CE702CBB4475}" srcOrd="0" destOrd="0" presId="urn:microsoft.com/office/officeart/2005/8/layout/orgChart1#1"/>
    <dgm:cxn modelId="{73177C90-B5AA-4B4C-82E8-40B47000C8BB}" type="presParOf" srcId="{D30A2390-8BED-4D75-A792-CE702CBB4475}" destId="{C14D338A-11FA-469D-83CB-E850D9DFA809}" srcOrd="0" destOrd="0" presId="urn:microsoft.com/office/officeart/2005/8/layout/orgChart1#1"/>
    <dgm:cxn modelId="{E66C0E32-C016-4AA7-9706-7D68F0C596B7}" type="presParOf" srcId="{C14D338A-11FA-469D-83CB-E850D9DFA809}" destId="{5695D08A-9F6E-48A2-ACFD-C18530F73E64}" srcOrd="0" destOrd="0" presId="urn:microsoft.com/office/officeart/2005/8/layout/orgChart1#1"/>
    <dgm:cxn modelId="{F2BD4E46-B2F1-465A-96A4-2630BF8A31EF}" type="presParOf" srcId="{C14D338A-11FA-469D-83CB-E850D9DFA809}" destId="{6570190B-B676-47E0-81C4-841757CEC013}" srcOrd="1" destOrd="0" presId="urn:microsoft.com/office/officeart/2005/8/layout/orgChart1#1"/>
    <dgm:cxn modelId="{BCC5B37E-6F61-4F6E-B24B-D1D5AE5E5103}" type="presParOf" srcId="{D30A2390-8BED-4D75-A792-CE702CBB4475}" destId="{17552FBF-F143-4B1E-A0A9-5D11C7D1A920}" srcOrd="1" destOrd="0" presId="urn:microsoft.com/office/officeart/2005/8/layout/orgChart1#1"/>
    <dgm:cxn modelId="{E464E06C-1D43-40A7-A071-A9D3194ED3C5}" type="presParOf" srcId="{17552FBF-F143-4B1E-A0A9-5D11C7D1A920}" destId="{A033186C-907D-4920-99A8-B05E35E1073A}" srcOrd="0" destOrd="0" presId="urn:microsoft.com/office/officeart/2005/8/layout/orgChart1#1"/>
    <dgm:cxn modelId="{07FE9C9C-86C2-4BFA-A6C7-F14AA0297D85}" type="presParOf" srcId="{17552FBF-F143-4B1E-A0A9-5D11C7D1A920}" destId="{57B6E0BD-6889-40CF-9A5D-9C67AAE1527C}" srcOrd="1" destOrd="0" presId="urn:microsoft.com/office/officeart/2005/8/layout/orgChart1#1"/>
    <dgm:cxn modelId="{A78A9D49-3A73-4ED3-9B88-F0DB301093F7}" type="presParOf" srcId="{57B6E0BD-6889-40CF-9A5D-9C67AAE1527C}" destId="{41A5DCD8-4200-46A0-8C2F-5211A3309929}" srcOrd="0" destOrd="0" presId="urn:microsoft.com/office/officeart/2005/8/layout/orgChart1#1"/>
    <dgm:cxn modelId="{BF0C1FFD-720E-4EE7-88EB-3973F2A56CB5}" type="presParOf" srcId="{41A5DCD8-4200-46A0-8C2F-5211A3309929}" destId="{3F49E958-23B7-4769-BB52-42B0C6F24420}" srcOrd="0" destOrd="0" presId="urn:microsoft.com/office/officeart/2005/8/layout/orgChart1#1"/>
    <dgm:cxn modelId="{83AB0E80-AA51-4B17-B581-2D9EC6DF0CE8}" type="presParOf" srcId="{41A5DCD8-4200-46A0-8C2F-5211A3309929}" destId="{007506BF-4242-476A-941A-EF258D8D8AF7}" srcOrd="1" destOrd="0" presId="urn:microsoft.com/office/officeart/2005/8/layout/orgChart1#1"/>
    <dgm:cxn modelId="{6E8479D8-C9EC-4148-86B0-F410363AAA45}" type="presParOf" srcId="{57B6E0BD-6889-40CF-9A5D-9C67AAE1527C}" destId="{F334EF33-C6AF-4EFE-9185-FAFFA459D262}" srcOrd="1" destOrd="0" presId="urn:microsoft.com/office/officeart/2005/8/layout/orgChart1#1"/>
    <dgm:cxn modelId="{08D7C921-8D46-4313-BF3A-7BA5B76EAB65}" type="presParOf" srcId="{F334EF33-C6AF-4EFE-9185-FAFFA459D262}" destId="{82134E56-834F-4FA4-A010-8955294DCCB7}" srcOrd="0" destOrd="0" presId="urn:microsoft.com/office/officeart/2005/8/layout/orgChart1#1"/>
    <dgm:cxn modelId="{3AF62D6B-950B-42EE-BC26-3B4B8C304EF9}" type="presParOf" srcId="{F334EF33-C6AF-4EFE-9185-FAFFA459D262}" destId="{49380A24-28AD-4887-827B-C87A182DB393}" srcOrd="1" destOrd="0" presId="urn:microsoft.com/office/officeart/2005/8/layout/orgChart1#1"/>
    <dgm:cxn modelId="{DAC97F6F-4AB9-4D13-A6BC-250D5E619B32}" type="presParOf" srcId="{49380A24-28AD-4887-827B-C87A182DB393}" destId="{3503976A-4EA7-4FE6-B2EF-C79F2893CEB7}" srcOrd="0" destOrd="0" presId="urn:microsoft.com/office/officeart/2005/8/layout/orgChart1#1"/>
    <dgm:cxn modelId="{4BACED54-DBCA-4882-BD38-7FD0218AA9FA}" type="presParOf" srcId="{3503976A-4EA7-4FE6-B2EF-C79F2893CEB7}" destId="{47F0752B-E495-4FEC-89CD-2806DC133C4A}" srcOrd="0" destOrd="0" presId="urn:microsoft.com/office/officeart/2005/8/layout/orgChart1#1"/>
    <dgm:cxn modelId="{B280F117-9A55-49E8-96A5-C4684C20FF2E}" type="presParOf" srcId="{3503976A-4EA7-4FE6-B2EF-C79F2893CEB7}" destId="{93509CF6-3661-4E71-8DB4-A2EE46F09DC7}" srcOrd="1" destOrd="0" presId="urn:microsoft.com/office/officeart/2005/8/layout/orgChart1#1"/>
    <dgm:cxn modelId="{981245BB-D500-4995-A107-C510EA85609B}" type="presParOf" srcId="{49380A24-28AD-4887-827B-C87A182DB393}" destId="{57E870AA-2D88-472D-AF0A-F71BEEAC7430}" srcOrd="1" destOrd="0" presId="urn:microsoft.com/office/officeart/2005/8/layout/orgChart1#1"/>
    <dgm:cxn modelId="{4AA10794-4C5F-4906-AEDC-3D8FAEE9FCE2}" type="presParOf" srcId="{49380A24-28AD-4887-827B-C87A182DB393}" destId="{A697C31A-FAB0-4D1B-BD8C-710D42026760}" srcOrd="2" destOrd="0" presId="urn:microsoft.com/office/officeart/2005/8/layout/orgChart1#1"/>
    <dgm:cxn modelId="{F7A8CB8F-7A56-43E9-8EF9-223BE99C55D8}" type="presParOf" srcId="{F334EF33-C6AF-4EFE-9185-FAFFA459D262}" destId="{1E947FFC-4AA8-4662-9EA8-F8BC24F09F5F}" srcOrd="2" destOrd="0" presId="urn:microsoft.com/office/officeart/2005/8/layout/orgChart1#1"/>
    <dgm:cxn modelId="{ED60F42E-5B2E-4541-AD36-8D09D6BEE6EE}" type="presParOf" srcId="{F334EF33-C6AF-4EFE-9185-FAFFA459D262}" destId="{724D3436-96F3-4990-AE77-B229179C4D87}" srcOrd="3" destOrd="0" presId="urn:microsoft.com/office/officeart/2005/8/layout/orgChart1#1"/>
    <dgm:cxn modelId="{0AA2BEA4-7D5B-44EF-AE27-D02A26BC286C}" type="presParOf" srcId="{724D3436-96F3-4990-AE77-B229179C4D87}" destId="{2C929193-8461-4C45-828D-7EC57E10A31F}" srcOrd="0" destOrd="0" presId="urn:microsoft.com/office/officeart/2005/8/layout/orgChart1#1"/>
    <dgm:cxn modelId="{E93FE1B9-B936-44D7-B18D-94FC4A224C41}" type="presParOf" srcId="{2C929193-8461-4C45-828D-7EC57E10A31F}" destId="{2B4F0FFC-4957-4CF4-98BC-3D48943FB5CE}" srcOrd="0" destOrd="0" presId="urn:microsoft.com/office/officeart/2005/8/layout/orgChart1#1"/>
    <dgm:cxn modelId="{1DD757A0-5F31-4131-BA63-A5AF02EA3AF0}" type="presParOf" srcId="{2C929193-8461-4C45-828D-7EC57E10A31F}" destId="{E601932F-C5CF-440B-99DD-E626C5AAFB44}" srcOrd="1" destOrd="0" presId="urn:microsoft.com/office/officeart/2005/8/layout/orgChart1#1"/>
    <dgm:cxn modelId="{7024A4BB-B573-4FC1-B055-B636239BACA6}" type="presParOf" srcId="{724D3436-96F3-4990-AE77-B229179C4D87}" destId="{205E5EB0-D2A2-436F-82D4-307C61B3D31E}" srcOrd="1" destOrd="0" presId="urn:microsoft.com/office/officeart/2005/8/layout/orgChart1#1"/>
    <dgm:cxn modelId="{40614307-02D2-4563-B5AC-5582E1DF644A}" type="presParOf" srcId="{724D3436-96F3-4990-AE77-B229179C4D87}" destId="{FE41B2C0-7D49-4C10-BFA3-3145C76F1107}" srcOrd="2" destOrd="0" presId="urn:microsoft.com/office/officeart/2005/8/layout/orgChart1#1"/>
    <dgm:cxn modelId="{1EBDB91C-1E6A-486E-9847-A64D07409E19}" type="presParOf" srcId="{F334EF33-C6AF-4EFE-9185-FAFFA459D262}" destId="{09F19253-E3B0-4564-83A9-CE73343C4C0D}" srcOrd="4" destOrd="0" presId="urn:microsoft.com/office/officeart/2005/8/layout/orgChart1#1"/>
    <dgm:cxn modelId="{9765A506-05BA-4ECB-81B0-D7EA34B4BA36}" type="presParOf" srcId="{F334EF33-C6AF-4EFE-9185-FAFFA459D262}" destId="{321AA4F5-2DF5-4A61-A552-F56159DFCD33}" srcOrd="5" destOrd="0" presId="urn:microsoft.com/office/officeart/2005/8/layout/orgChart1#1"/>
    <dgm:cxn modelId="{56A953E5-12B1-4E54-930A-4EE59A0524DD}" type="presParOf" srcId="{321AA4F5-2DF5-4A61-A552-F56159DFCD33}" destId="{F6359E54-BD6B-45D0-9531-85F3699A2D58}" srcOrd="0" destOrd="0" presId="urn:microsoft.com/office/officeart/2005/8/layout/orgChart1#1"/>
    <dgm:cxn modelId="{C30A82F7-44CD-4806-801F-E57B82C56A9D}" type="presParOf" srcId="{F6359E54-BD6B-45D0-9531-85F3699A2D58}" destId="{2D8EB280-7639-4931-AA78-FC2BA4870EAF}" srcOrd="0" destOrd="0" presId="urn:microsoft.com/office/officeart/2005/8/layout/orgChart1#1"/>
    <dgm:cxn modelId="{5B402EAE-E8DD-475C-90AD-5202F18D8652}" type="presParOf" srcId="{F6359E54-BD6B-45D0-9531-85F3699A2D58}" destId="{B2E5FEB0-CF86-4129-A969-4B1ABA1FDEAB}" srcOrd="1" destOrd="0" presId="urn:microsoft.com/office/officeart/2005/8/layout/orgChart1#1"/>
    <dgm:cxn modelId="{92C082FB-AABA-435D-8EFE-9381614D1974}" type="presParOf" srcId="{321AA4F5-2DF5-4A61-A552-F56159DFCD33}" destId="{8A013A08-B0E1-4E1A-BA1E-3CBC106AA986}" srcOrd="1" destOrd="0" presId="urn:microsoft.com/office/officeart/2005/8/layout/orgChart1#1"/>
    <dgm:cxn modelId="{4532B658-5913-43C5-B2C3-A40788E0FA6C}" type="presParOf" srcId="{321AA4F5-2DF5-4A61-A552-F56159DFCD33}" destId="{250B141F-EED9-4214-9B4D-B705BDB0B6FB}" srcOrd="2" destOrd="0" presId="urn:microsoft.com/office/officeart/2005/8/layout/orgChart1#1"/>
    <dgm:cxn modelId="{6CF8D7ED-A7CB-474D-B93C-D9008CCE5526}" type="presParOf" srcId="{57B6E0BD-6889-40CF-9A5D-9C67AAE1527C}" destId="{3FC9BD92-A669-4280-99DD-79E43705706C}" srcOrd="2" destOrd="0" presId="urn:microsoft.com/office/officeart/2005/8/layout/orgChart1#1"/>
    <dgm:cxn modelId="{623967EB-3BED-458B-AF24-3888C0FF1AFD}" type="presParOf" srcId="{17552FBF-F143-4B1E-A0A9-5D11C7D1A920}" destId="{C2C43884-2427-4D34-A091-20FC43F6D90B}" srcOrd="2" destOrd="0" presId="urn:microsoft.com/office/officeart/2005/8/layout/orgChart1#1"/>
    <dgm:cxn modelId="{AB57F46F-D640-4644-928C-80360ED13DD4}" type="presParOf" srcId="{17552FBF-F143-4B1E-A0A9-5D11C7D1A920}" destId="{C19A901C-89DB-4B7E-93F4-83062E655EFB}" srcOrd="3" destOrd="0" presId="urn:microsoft.com/office/officeart/2005/8/layout/orgChart1#1"/>
    <dgm:cxn modelId="{269564B4-B865-4EA9-922B-7BAC15DDFE40}" type="presParOf" srcId="{C19A901C-89DB-4B7E-93F4-83062E655EFB}" destId="{77F0D631-3EB2-4429-B9F0-D29DF77A23E2}" srcOrd="0" destOrd="0" presId="urn:microsoft.com/office/officeart/2005/8/layout/orgChart1#1"/>
    <dgm:cxn modelId="{B3DDEED2-8A8F-4AEF-A8D7-808E37038272}" type="presParOf" srcId="{77F0D631-3EB2-4429-B9F0-D29DF77A23E2}" destId="{E4B15119-8DDB-4808-B358-0C2FF311FBC3}" srcOrd="0" destOrd="0" presId="urn:microsoft.com/office/officeart/2005/8/layout/orgChart1#1"/>
    <dgm:cxn modelId="{19E92C7E-9605-4B40-9A48-F665AC93DD77}" type="presParOf" srcId="{77F0D631-3EB2-4429-B9F0-D29DF77A23E2}" destId="{B82C6FAD-1B6F-4930-BC31-85891B247105}" srcOrd="1" destOrd="0" presId="urn:microsoft.com/office/officeart/2005/8/layout/orgChart1#1"/>
    <dgm:cxn modelId="{F8FC25FC-26A7-47E5-A717-6719B4015F38}" type="presParOf" srcId="{C19A901C-89DB-4B7E-93F4-83062E655EFB}" destId="{914B131D-BCEE-44D6-BE88-B2ABDE316006}" srcOrd="1" destOrd="0" presId="urn:microsoft.com/office/officeart/2005/8/layout/orgChart1#1"/>
    <dgm:cxn modelId="{8DA94164-FB55-4ADF-BFB6-85AB34CF2638}" type="presParOf" srcId="{914B131D-BCEE-44D6-BE88-B2ABDE316006}" destId="{8A93F401-FF2F-431D-9B7C-D1BBFD5EEDC9}" srcOrd="0" destOrd="0" presId="urn:microsoft.com/office/officeart/2005/8/layout/orgChart1#1"/>
    <dgm:cxn modelId="{F282E63A-1849-41FE-8268-95BAE74C5D98}" type="presParOf" srcId="{914B131D-BCEE-44D6-BE88-B2ABDE316006}" destId="{D4540BBD-6969-49AB-ADBE-3FDA0DDFE1D8}" srcOrd="1" destOrd="0" presId="urn:microsoft.com/office/officeart/2005/8/layout/orgChart1#1"/>
    <dgm:cxn modelId="{29F03DA1-78B7-4BA6-95BF-C5416583DCAF}" type="presParOf" srcId="{D4540BBD-6969-49AB-ADBE-3FDA0DDFE1D8}" destId="{F795DC31-7E1B-4112-903F-8FB5FBB4CD71}" srcOrd="0" destOrd="0" presId="urn:microsoft.com/office/officeart/2005/8/layout/orgChart1#1"/>
    <dgm:cxn modelId="{C1DEA8F1-2A4E-45F9-BCE6-E2EE395D5E52}" type="presParOf" srcId="{F795DC31-7E1B-4112-903F-8FB5FBB4CD71}" destId="{FFE6D2A3-D8A5-4615-AFF1-B03659E63F8B}" srcOrd="0" destOrd="0" presId="urn:microsoft.com/office/officeart/2005/8/layout/orgChart1#1"/>
    <dgm:cxn modelId="{EE8FB272-D4A3-4B82-B1D8-6A01CD981DCD}" type="presParOf" srcId="{F795DC31-7E1B-4112-903F-8FB5FBB4CD71}" destId="{D4AD9A50-0BC4-4D49-8796-751C9DC445A9}" srcOrd="1" destOrd="0" presId="urn:microsoft.com/office/officeart/2005/8/layout/orgChart1#1"/>
    <dgm:cxn modelId="{5B0A0A90-2445-4135-97B5-24BF37561251}" type="presParOf" srcId="{D4540BBD-6969-49AB-ADBE-3FDA0DDFE1D8}" destId="{22980A28-D26E-449F-B7A4-3F333F17DA30}" srcOrd="1" destOrd="0" presId="urn:microsoft.com/office/officeart/2005/8/layout/orgChart1#1"/>
    <dgm:cxn modelId="{11D7E42D-9EA0-4F4E-9CA0-2342B781CAAD}" type="presParOf" srcId="{D4540BBD-6969-49AB-ADBE-3FDA0DDFE1D8}" destId="{6B255281-A1A0-4631-84E4-5FAC616F0B6B}" srcOrd="2" destOrd="0" presId="urn:microsoft.com/office/officeart/2005/8/layout/orgChart1#1"/>
    <dgm:cxn modelId="{62EF4796-3ACE-4392-8794-BF7B83CAFA32}" type="presParOf" srcId="{914B131D-BCEE-44D6-BE88-B2ABDE316006}" destId="{6C7A5927-F9F2-48CB-B6A6-50E6EBADAE75}" srcOrd="2" destOrd="0" presId="urn:microsoft.com/office/officeart/2005/8/layout/orgChart1#1"/>
    <dgm:cxn modelId="{D0EEA6A7-1F5B-4A08-ABB1-18EB9C04AE88}" type="presParOf" srcId="{914B131D-BCEE-44D6-BE88-B2ABDE316006}" destId="{86F8E4D7-8A3F-4CDF-9CDB-3AD99F1A911C}" srcOrd="3" destOrd="0" presId="urn:microsoft.com/office/officeart/2005/8/layout/orgChart1#1"/>
    <dgm:cxn modelId="{0B880062-A9F3-4FD5-AAFE-79387DC150E9}" type="presParOf" srcId="{86F8E4D7-8A3F-4CDF-9CDB-3AD99F1A911C}" destId="{83E2F5AC-4711-4BF4-A2DE-C31A17B80BEF}" srcOrd="0" destOrd="0" presId="urn:microsoft.com/office/officeart/2005/8/layout/orgChart1#1"/>
    <dgm:cxn modelId="{A21B7A3F-98B6-44D2-B18C-22FA8E0782FF}" type="presParOf" srcId="{83E2F5AC-4711-4BF4-A2DE-C31A17B80BEF}" destId="{919A1859-24D4-456D-9A61-34E31C95C131}" srcOrd="0" destOrd="0" presId="urn:microsoft.com/office/officeart/2005/8/layout/orgChart1#1"/>
    <dgm:cxn modelId="{72957F2D-EB64-4AB4-9BFA-730208C28EC6}" type="presParOf" srcId="{83E2F5AC-4711-4BF4-A2DE-C31A17B80BEF}" destId="{F00371A2-DE2D-4F96-915F-1043B0D7A1DA}" srcOrd="1" destOrd="0" presId="urn:microsoft.com/office/officeart/2005/8/layout/orgChart1#1"/>
    <dgm:cxn modelId="{83B13E42-493A-43DA-A477-D09A7CE6DEFA}" type="presParOf" srcId="{86F8E4D7-8A3F-4CDF-9CDB-3AD99F1A911C}" destId="{58875E89-A52C-4EE6-938D-0B6CDCC2463C}" srcOrd="1" destOrd="0" presId="urn:microsoft.com/office/officeart/2005/8/layout/orgChart1#1"/>
    <dgm:cxn modelId="{194861DD-C86E-4D46-9BB9-594BA69488EF}" type="presParOf" srcId="{86F8E4D7-8A3F-4CDF-9CDB-3AD99F1A911C}" destId="{11F4EFA5-C9EB-4B5C-8BF6-4A077CAA214D}" srcOrd="2" destOrd="0" presId="urn:microsoft.com/office/officeart/2005/8/layout/orgChart1#1"/>
    <dgm:cxn modelId="{36BE6B89-B5B8-480E-BBDD-E9FE377394A3}" type="presParOf" srcId="{914B131D-BCEE-44D6-BE88-B2ABDE316006}" destId="{BD5F2C17-10C9-44B1-9554-309B98D6249E}" srcOrd="4" destOrd="0" presId="urn:microsoft.com/office/officeart/2005/8/layout/orgChart1#1"/>
    <dgm:cxn modelId="{8EF31090-2922-4943-BC1C-5DD00395858D}" type="presParOf" srcId="{914B131D-BCEE-44D6-BE88-B2ABDE316006}" destId="{460023CE-B0FE-451A-84EF-95BA94C0931D}" srcOrd="5" destOrd="0" presId="urn:microsoft.com/office/officeart/2005/8/layout/orgChart1#1"/>
    <dgm:cxn modelId="{42EA0974-1EB1-4F5F-8991-6C06D526E92E}" type="presParOf" srcId="{460023CE-B0FE-451A-84EF-95BA94C0931D}" destId="{211AE659-23C6-4EA8-9B06-9FE77A479A48}" srcOrd="0" destOrd="0" presId="urn:microsoft.com/office/officeart/2005/8/layout/orgChart1#1"/>
    <dgm:cxn modelId="{6B89CDB4-DC4C-4B96-B006-2974E9710CA4}" type="presParOf" srcId="{211AE659-23C6-4EA8-9B06-9FE77A479A48}" destId="{2E1205B7-42B7-4220-96C8-67190403260D}" srcOrd="0" destOrd="0" presId="urn:microsoft.com/office/officeart/2005/8/layout/orgChart1#1"/>
    <dgm:cxn modelId="{107A0E02-DE2E-4087-8A65-4DA3F9952344}" type="presParOf" srcId="{211AE659-23C6-4EA8-9B06-9FE77A479A48}" destId="{96CF0814-3EC2-4F73-A204-CD1D6F6DACD0}" srcOrd="1" destOrd="0" presId="urn:microsoft.com/office/officeart/2005/8/layout/orgChart1#1"/>
    <dgm:cxn modelId="{3B2BBFCB-7B4E-48A1-8D34-5FBAB5493B6D}" type="presParOf" srcId="{460023CE-B0FE-451A-84EF-95BA94C0931D}" destId="{CE96D530-0BB1-4AF8-B36F-D1D360AC8E05}" srcOrd="1" destOrd="0" presId="urn:microsoft.com/office/officeart/2005/8/layout/orgChart1#1"/>
    <dgm:cxn modelId="{DF3058E2-F787-4CCF-B139-4B3A7907961E}" type="presParOf" srcId="{460023CE-B0FE-451A-84EF-95BA94C0931D}" destId="{24A2EAB7-B89C-49B3-8A56-B7608C4A5E9D}" srcOrd="2" destOrd="0" presId="urn:microsoft.com/office/officeart/2005/8/layout/orgChart1#1"/>
    <dgm:cxn modelId="{C6E23FB2-F1CD-438E-A29D-83AB17A91702}" type="presParOf" srcId="{C19A901C-89DB-4B7E-93F4-83062E655EFB}" destId="{E74746C1-BC44-4405-8065-72C5FB22428E}" srcOrd="2" destOrd="0" presId="urn:microsoft.com/office/officeart/2005/8/layout/orgChart1#1"/>
    <dgm:cxn modelId="{3AAA1C43-E16C-4308-BECE-5D1F22C3D75B}" type="presParOf" srcId="{17552FBF-F143-4B1E-A0A9-5D11C7D1A920}" destId="{AF67B8C0-11C1-4A04-8C63-8502D677BBD2}" srcOrd="4" destOrd="0" presId="urn:microsoft.com/office/officeart/2005/8/layout/orgChart1#1"/>
    <dgm:cxn modelId="{DB9478B3-8F08-4B9E-9FF7-78980E78C363}" type="presParOf" srcId="{17552FBF-F143-4B1E-A0A9-5D11C7D1A920}" destId="{7D9E4DCF-A7B1-4098-B8D9-5459F53CDDBE}" srcOrd="5" destOrd="0" presId="urn:microsoft.com/office/officeart/2005/8/layout/orgChart1#1"/>
    <dgm:cxn modelId="{E1CF3046-3D32-4A6E-8B8D-7808C5DC4321}" type="presParOf" srcId="{7D9E4DCF-A7B1-4098-B8D9-5459F53CDDBE}" destId="{CCCD3BB0-FE05-474B-B1BC-4549AD0F2040}" srcOrd="0" destOrd="0" presId="urn:microsoft.com/office/officeart/2005/8/layout/orgChart1#1"/>
    <dgm:cxn modelId="{A8A13948-882C-4D55-8BD4-F243B7927F31}" type="presParOf" srcId="{CCCD3BB0-FE05-474B-B1BC-4549AD0F2040}" destId="{2B30FD22-9824-4858-814C-4A6A2DAA2AE9}" srcOrd="0" destOrd="0" presId="urn:microsoft.com/office/officeart/2005/8/layout/orgChart1#1"/>
    <dgm:cxn modelId="{C7B93CB7-06B2-4B0F-B01A-86E48A4E4E0A}" type="presParOf" srcId="{CCCD3BB0-FE05-474B-B1BC-4549AD0F2040}" destId="{77A8FC16-46EA-4D64-AFB9-E5113A4716EB}" srcOrd="1" destOrd="0" presId="urn:microsoft.com/office/officeart/2005/8/layout/orgChart1#1"/>
    <dgm:cxn modelId="{F3569CF9-FA16-456D-B081-AA859DBB843B}" type="presParOf" srcId="{7D9E4DCF-A7B1-4098-B8D9-5459F53CDDBE}" destId="{0819B535-9F0D-4088-97F1-8669575950D6}" srcOrd="1" destOrd="0" presId="urn:microsoft.com/office/officeart/2005/8/layout/orgChart1#1"/>
    <dgm:cxn modelId="{83CE001D-95F8-4F6D-BBD5-F8D16D1449E2}" type="presParOf" srcId="{0819B535-9F0D-4088-97F1-8669575950D6}" destId="{7AEE9DCB-6354-41FD-94F0-0580A4D0CD75}" srcOrd="0" destOrd="0" presId="urn:microsoft.com/office/officeart/2005/8/layout/orgChart1#1"/>
    <dgm:cxn modelId="{5CCE3BDA-3AD7-42AD-BECE-639EA2D89D3F}" type="presParOf" srcId="{0819B535-9F0D-4088-97F1-8669575950D6}" destId="{31E3D246-4C37-4B89-A15C-2CAA050632BC}" srcOrd="1" destOrd="0" presId="urn:microsoft.com/office/officeart/2005/8/layout/orgChart1#1"/>
    <dgm:cxn modelId="{E9518F30-CAD3-4878-A3AC-2D91EF8F0B97}" type="presParOf" srcId="{31E3D246-4C37-4B89-A15C-2CAA050632BC}" destId="{50A4F38A-A652-4C0D-909E-046885ED1A38}" srcOrd="0" destOrd="0" presId="urn:microsoft.com/office/officeart/2005/8/layout/orgChart1#1"/>
    <dgm:cxn modelId="{8C71F45A-86B2-47A3-AB3E-30268A6EAA7E}" type="presParOf" srcId="{50A4F38A-A652-4C0D-909E-046885ED1A38}" destId="{402AD777-6039-4E67-AE8D-A09AEA78374B}" srcOrd="0" destOrd="0" presId="urn:microsoft.com/office/officeart/2005/8/layout/orgChart1#1"/>
    <dgm:cxn modelId="{B7ED3168-9956-4CEC-A797-8B8A6CDE797F}" type="presParOf" srcId="{50A4F38A-A652-4C0D-909E-046885ED1A38}" destId="{1E752B21-0414-4D48-A8B2-927121C168F4}" srcOrd="1" destOrd="0" presId="urn:microsoft.com/office/officeart/2005/8/layout/orgChart1#1"/>
    <dgm:cxn modelId="{9D3FA107-D50B-4EDD-8E7F-34BFD5437D58}" type="presParOf" srcId="{31E3D246-4C37-4B89-A15C-2CAA050632BC}" destId="{4E9908CC-B926-4571-BBAB-43423847FCCE}" srcOrd="1" destOrd="0" presId="urn:microsoft.com/office/officeart/2005/8/layout/orgChart1#1"/>
    <dgm:cxn modelId="{21D46E10-9AFA-42D8-A9B8-762FCB20D081}" type="presParOf" srcId="{31E3D246-4C37-4B89-A15C-2CAA050632BC}" destId="{E5AE9002-1DDC-4C26-B908-BD5FC9C698B9}" srcOrd="2" destOrd="0" presId="urn:microsoft.com/office/officeart/2005/8/layout/orgChart1#1"/>
    <dgm:cxn modelId="{29961BB8-B73B-4702-82E0-96D382FB143F}" type="presParOf" srcId="{0819B535-9F0D-4088-97F1-8669575950D6}" destId="{9545623B-B1FF-4865-BA05-E11C447C9C5E}" srcOrd="2" destOrd="0" presId="urn:microsoft.com/office/officeart/2005/8/layout/orgChart1#1"/>
    <dgm:cxn modelId="{9C3993C6-04BB-4381-AF5D-6CE6DF7D9DC6}" type="presParOf" srcId="{0819B535-9F0D-4088-97F1-8669575950D6}" destId="{3616FDAC-38E4-4BAE-9214-74897EC3E6CE}" srcOrd="3" destOrd="0" presId="urn:microsoft.com/office/officeart/2005/8/layout/orgChart1#1"/>
    <dgm:cxn modelId="{F9EBA355-1C17-4969-B510-2F5C2406AD75}" type="presParOf" srcId="{3616FDAC-38E4-4BAE-9214-74897EC3E6CE}" destId="{531B384C-91C5-4A67-B08F-25F491FE62B1}" srcOrd="0" destOrd="0" presId="urn:microsoft.com/office/officeart/2005/8/layout/orgChart1#1"/>
    <dgm:cxn modelId="{68BE6945-0341-4C63-822D-5C878CEFED4B}" type="presParOf" srcId="{531B384C-91C5-4A67-B08F-25F491FE62B1}" destId="{AAC637B3-B268-4E91-9A97-859DFD55752A}" srcOrd="0" destOrd="0" presId="urn:microsoft.com/office/officeart/2005/8/layout/orgChart1#1"/>
    <dgm:cxn modelId="{0BFA7215-39E4-47F1-9AC9-8EF3FCDFCD87}" type="presParOf" srcId="{531B384C-91C5-4A67-B08F-25F491FE62B1}" destId="{5D08CF5B-6F34-450A-BFAB-85BCA59270E0}" srcOrd="1" destOrd="0" presId="urn:microsoft.com/office/officeart/2005/8/layout/orgChart1#1"/>
    <dgm:cxn modelId="{C53D10C6-7CD4-45D5-BA7F-C019698FE762}" type="presParOf" srcId="{3616FDAC-38E4-4BAE-9214-74897EC3E6CE}" destId="{8A8C471F-3CF3-4201-B253-9540362A1C51}" srcOrd="1" destOrd="0" presId="urn:microsoft.com/office/officeart/2005/8/layout/orgChart1#1"/>
    <dgm:cxn modelId="{6E75CFA7-B7B2-4B08-A420-7363D0700814}" type="presParOf" srcId="{3616FDAC-38E4-4BAE-9214-74897EC3E6CE}" destId="{E6EDA98C-57B4-479D-9031-A98BFDB655EE}" srcOrd="2" destOrd="0" presId="urn:microsoft.com/office/officeart/2005/8/layout/orgChart1#1"/>
    <dgm:cxn modelId="{E407412A-1071-464F-80F6-EF1EE841501E}" type="presParOf" srcId="{7D9E4DCF-A7B1-4098-B8D9-5459F53CDDBE}" destId="{EA9C1450-B6AE-4D20-8994-50321152AFFD}" srcOrd="2" destOrd="0" presId="urn:microsoft.com/office/officeart/2005/8/layout/orgChart1#1"/>
    <dgm:cxn modelId="{340A2204-C4C1-4F71-88EE-BCE8AA2F9DA7}" type="presParOf" srcId="{D30A2390-8BED-4D75-A792-CE702CBB4475}" destId="{223FCAD0-1AC1-42B8-9C18-DFEE68AACC41}" srcOrd="2" destOrd="0" presId="urn:microsoft.com/office/officeart/2005/8/layout/orgChart1#1"/>
  </dgm:cxnLst>
  <dgm:bg/>
  <dgm:whole>
    <a:ln w="9525" cap="flat" cmpd="sng" algn="ctr">
      <a:noFill/>
      <a:prstDash val="solid"/>
      <a:round/>
      <a:headEnd type="none" w="med" len="med"/>
      <a:tailEnd type="none" w="med" len="med"/>
    </a:ln>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3D3A43F-37C3-4EEC-86FA-05CB4733C466}" type="doc">
      <dgm:prSet loTypeId="urn:microsoft.com/office/officeart/2005/8/layout/orgChart1" loCatId="hierarchy" qsTypeId="urn:microsoft.com/office/officeart/2005/8/quickstyle/simple3" qsCatId="simple" csTypeId="urn:microsoft.com/office/officeart/2005/8/colors/accent0_1" csCatId="mainScheme" phldr="1"/>
      <dgm:spPr/>
      <dgm:t>
        <a:bodyPr/>
        <a:lstStyle/>
        <a:p>
          <a:endParaRPr lang="de-DE"/>
        </a:p>
      </dgm:t>
    </dgm:pt>
    <dgm:pt modelId="{0F246EDA-8C65-4513-B0DE-A3826744D160}">
      <dgm:prSet phldrT="[Text]" custT="1"/>
      <dgm:spPr>
        <a:solidFill>
          <a:schemeClr val="bg1">
            <a:lumMod val="85000"/>
          </a:schemeClr>
        </a:solidFill>
      </dgm:spPr>
      <dgm:t>
        <a:bodyPr/>
        <a:lstStyle/>
        <a:p>
          <a:pPr>
            <a:spcAft>
              <a:spcPts val="0"/>
            </a:spcAft>
          </a:pPr>
          <a:r>
            <a:rPr lang="de-DE" sz="1000" dirty="0">
              <a:latin typeface="+mj-lt"/>
              <a:cs typeface="Calibri" panose="020F0502020204030204" pitchFamily="34" charset="0"/>
            </a:rPr>
            <a:t>9. Inhalt einer Zielfunktion (z.B. Nachhaltigkeit, Verwirklichungschancen)</a:t>
          </a:r>
        </a:p>
      </dgm:t>
    </dgm:pt>
    <dgm:pt modelId="{FEC6B5C0-0A70-48F3-8AAE-4ED99A26B556}" type="parTrans" cxnId="{28C66191-5DF7-4D15-8AAC-77BA945B23BF}">
      <dgm:prSet/>
      <dgm:spPr/>
      <dgm:t>
        <a:bodyPr/>
        <a:lstStyle/>
        <a:p>
          <a:endParaRPr lang="de-DE" sz="1000">
            <a:latin typeface="+mj-lt"/>
            <a:cs typeface="Calibri" panose="020F0502020204030204" pitchFamily="34" charset="0"/>
          </a:endParaRPr>
        </a:p>
      </dgm:t>
    </dgm:pt>
    <dgm:pt modelId="{23915FDA-7301-40E0-8533-529AFD0ABD65}" type="sibTrans" cxnId="{28C66191-5DF7-4D15-8AAC-77BA945B23BF}">
      <dgm:prSet/>
      <dgm:spPr/>
      <dgm:t>
        <a:bodyPr/>
        <a:lstStyle/>
        <a:p>
          <a:endParaRPr lang="de-DE" sz="1000">
            <a:latin typeface="+mj-lt"/>
            <a:cs typeface="Calibri" panose="020F0502020204030204" pitchFamily="34" charset="0"/>
          </a:endParaRPr>
        </a:p>
      </dgm:t>
    </dgm:pt>
    <dgm:pt modelId="{43D9B82A-07A9-40C7-96A9-38D0C960B7AC}">
      <dgm:prSet phldrT="[Text]" custT="1"/>
      <dgm:spPr>
        <a:solidFill>
          <a:schemeClr val="bg1">
            <a:lumMod val="85000"/>
          </a:schemeClr>
        </a:solidFill>
      </dgm:spPr>
      <dgm:t>
        <a:bodyPr/>
        <a:lstStyle/>
        <a:p>
          <a:r>
            <a:rPr lang="de-DE" sz="1000" dirty="0">
              <a:latin typeface="+mj-lt"/>
              <a:cs typeface="Calibri" panose="020F0502020204030204" pitchFamily="34" charset="0"/>
            </a:rPr>
            <a:t>Wohlfahrtsökonomische Analyse der Ergebnisse des Wirtschaftens als...</a:t>
          </a:r>
        </a:p>
      </dgm:t>
    </dgm:pt>
    <dgm:pt modelId="{65B9F172-8298-48E9-8984-3A25760A5181}" type="parTrans" cxnId="{54C23757-B70D-40D0-8992-78DE7227A5E5}">
      <dgm:prSet/>
      <dgm:spPr/>
      <dgm:t>
        <a:bodyPr/>
        <a:lstStyle/>
        <a:p>
          <a:endParaRPr lang="de-DE" sz="1000">
            <a:latin typeface="+mj-lt"/>
            <a:cs typeface="Calibri" panose="020F0502020204030204" pitchFamily="34" charset="0"/>
          </a:endParaRPr>
        </a:p>
      </dgm:t>
    </dgm:pt>
    <dgm:pt modelId="{06CB41F4-5F0A-4AF1-B984-9FC4318272B5}" type="sibTrans" cxnId="{54C23757-B70D-40D0-8992-78DE7227A5E5}">
      <dgm:prSet/>
      <dgm:spPr/>
      <dgm:t>
        <a:bodyPr/>
        <a:lstStyle/>
        <a:p>
          <a:endParaRPr lang="de-DE" sz="1000">
            <a:latin typeface="+mj-lt"/>
            <a:cs typeface="Calibri" panose="020F0502020204030204" pitchFamily="34" charset="0"/>
          </a:endParaRPr>
        </a:p>
      </dgm:t>
    </dgm:pt>
    <dgm:pt modelId="{2F059198-A54D-410E-BF58-DB9521A7AE68}">
      <dgm:prSet phldrT="[Text]" custT="1"/>
      <dgm:spPr>
        <a:solidFill>
          <a:schemeClr val="bg1">
            <a:lumMod val="85000"/>
          </a:schemeClr>
        </a:solidFill>
      </dgm:spPr>
      <dgm:t>
        <a:bodyPr/>
        <a:lstStyle/>
        <a:p>
          <a:r>
            <a:rPr lang="de-DE" sz="1000" dirty="0">
              <a:latin typeface="+mj-lt"/>
              <a:cs typeface="Calibri" panose="020F0502020204030204" pitchFamily="34" charset="0"/>
            </a:rPr>
            <a:t>10. Verteilung einer Zielfunktion (z.B. Verteilung finanzieller Steuerlast)</a:t>
          </a:r>
        </a:p>
      </dgm:t>
    </dgm:pt>
    <dgm:pt modelId="{85319235-5E77-4C71-AFA7-15CC71C5DBE2}" type="sibTrans" cxnId="{2C1E4782-D848-4A48-8CC6-D2302744ED38}">
      <dgm:prSet/>
      <dgm:spPr/>
      <dgm:t>
        <a:bodyPr/>
        <a:lstStyle/>
        <a:p>
          <a:endParaRPr lang="de-DE" sz="1000">
            <a:latin typeface="+mj-lt"/>
            <a:cs typeface="Calibri" panose="020F0502020204030204" pitchFamily="34" charset="0"/>
          </a:endParaRPr>
        </a:p>
      </dgm:t>
    </dgm:pt>
    <dgm:pt modelId="{27EA1425-0E88-42E6-85E5-287FCF18B5B8}" type="parTrans" cxnId="{2C1E4782-D848-4A48-8CC6-D2302744ED38}">
      <dgm:prSet/>
      <dgm:spPr/>
      <dgm:t>
        <a:bodyPr/>
        <a:lstStyle/>
        <a:p>
          <a:endParaRPr lang="de-DE" sz="1000">
            <a:latin typeface="+mj-lt"/>
            <a:cs typeface="Calibri" panose="020F0502020204030204" pitchFamily="34" charset="0"/>
          </a:endParaRPr>
        </a:p>
      </dgm:t>
    </dgm:pt>
    <dgm:pt modelId="{8E88E013-0700-49F2-8F2F-5AB222A15394}" type="pres">
      <dgm:prSet presAssocID="{03D3A43F-37C3-4EEC-86FA-05CB4733C466}" presName="hierChild1" presStyleCnt="0">
        <dgm:presLayoutVars>
          <dgm:orgChart val="1"/>
          <dgm:chPref val="1"/>
          <dgm:dir/>
          <dgm:animOne val="branch"/>
          <dgm:animLvl val="lvl"/>
          <dgm:resizeHandles/>
        </dgm:presLayoutVars>
      </dgm:prSet>
      <dgm:spPr/>
    </dgm:pt>
    <dgm:pt modelId="{D30A2390-8BED-4D75-A792-CE702CBB4475}" type="pres">
      <dgm:prSet presAssocID="{43D9B82A-07A9-40C7-96A9-38D0C960B7AC}" presName="hierRoot1" presStyleCnt="0">
        <dgm:presLayoutVars>
          <dgm:hierBranch val="l"/>
        </dgm:presLayoutVars>
      </dgm:prSet>
      <dgm:spPr/>
    </dgm:pt>
    <dgm:pt modelId="{C14D338A-11FA-469D-83CB-E850D9DFA809}" type="pres">
      <dgm:prSet presAssocID="{43D9B82A-07A9-40C7-96A9-38D0C960B7AC}" presName="rootComposite1" presStyleCnt="0"/>
      <dgm:spPr/>
    </dgm:pt>
    <dgm:pt modelId="{5695D08A-9F6E-48A2-ACFD-C18530F73E64}" type="pres">
      <dgm:prSet presAssocID="{43D9B82A-07A9-40C7-96A9-38D0C960B7AC}" presName="rootText1" presStyleLbl="node0" presStyleIdx="0" presStyleCnt="1">
        <dgm:presLayoutVars>
          <dgm:chPref val="3"/>
        </dgm:presLayoutVars>
      </dgm:prSet>
      <dgm:spPr/>
    </dgm:pt>
    <dgm:pt modelId="{6570190B-B676-47E0-81C4-841757CEC013}" type="pres">
      <dgm:prSet presAssocID="{43D9B82A-07A9-40C7-96A9-38D0C960B7AC}" presName="rootConnector1" presStyleLbl="node1" presStyleIdx="0" presStyleCnt="0"/>
      <dgm:spPr/>
    </dgm:pt>
    <dgm:pt modelId="{17552FBF-F143-4B1E-A0A9-5D11C7D1A920}" type="pres">
      <dgm:prSet presAssocID="{43D9B82A-07A9-40C7-96A9-38D0C960B7AC}" presName="hierChild2" presStyleCnt="0"/>
      <dgm:spPr/>
    </dgm:pt>
    <dgm:pt modelId="{BCCB0450-3A66-48C9-B186-BE4ED9952A2B}" type="pres">
      <dgm:prSet presAssocID="{FEC6B5C0-0A70-48F3-8AAE-4ED99A26B556}" presName="Name50" presStyleLbl="parChTrans1D2" presStyleIdx="0" presStyleCnt="2"/>
      <dgm:spPr/>
    </dgm:pt>
    <dgm:pt modelId="{57B6E0BD-6889-40CF-9A5D-9C67AAE1527C}" type="pres">
      <dgm:prSet presAssocID="{0F246EDA-8C65-4513-B0DE-A3826744D160}" presName="hierRoot2" presStyleCnt="0">
        <dgm:presLayoutVars>
          <dgm:hierBranch val="l"/>
        </dgm:presLayoutVars>
      </dgm:prSet>
      <dgm:spPr/>
    </dgm:pt>
    <dgm:pt modelId="{41A5DCD8-4200-46A0-8C2F-5211A3309929}" type="pres">
      <dgm:prSet presAssocID="{0F246EDA-8C65-4513-B0DE-A3826744D160}" presName="rootComposite" presStyleCnt="0"/>
      <dgm:spPr/>
    </dgm:pt>
    <dgm:pt modelId="{3F49E958-23B7-4769-BB52-42B0C6F24420}" type="pres">
      <dgm:prSet presAssocID="{0F246EDA-8C65-4513-B0DE-A3826744D160}" presName="rootText" presStyleLbl="node2" presStyleIdx="0" presStyleCnt="2">
        <dgm:presLayoutVars>
          <dgm:chPref val="3"/>
        </dgm:presLayoutVars>
      </dgm:prSet>
      <dgm:spPr/>
    </dgm:pt>
    <dgm:pt modelId="{007506BF-4242-476A-941A-EF258D8D8AF7}" type="pres">
      <dgm:prSet presAssocID="{0F246EDA-8C65-4513-B0DE-A3826744D160}" presName="rootConnector" presStyleLbl="node2" presStyleIdx="0" presStyleCnt="2"/>
      <dgm:spPr/>
    </dgm:pt>
    <dgm:pt modelId="{F334EF33-C6AF-4EFE-9185-FAFFA459D262}" type="pres">
      <dgm:prSet presAssocID="{0F246EDA-8C65-4513-B0DE-A3826744D160}" presName="hierChild4" presStyleCnt="0"/>
      <dgm:spPr/>
    </dgm:pt>
    <dgm:pt modelId="{3FC9BD92-A669-4280-99DD-79E43705706C}" type="pres">
      <dgm:prSet presAssocID="{0F246EDA-8C65-4513-B0DE-A3826744D160}" presName="hierChild5" presStyleCnt="0"/>
      <dgm:spPr/>
    </dgm:pt>
    <dgm:pt modelId="{DF198101-37FF-4272-B3A6-0E92E5733E0F}" type="pres">
      <dgm:prSet presAssocID="{27EA1425-0E88-42E6-85E5-287FCF18B5B8}" presName="Name50" presStyleLbl="parChTrans1D2" presStyleIdx="1" presStyleCnt="2"/>
      <dgm:spPr/>
    </dgm:pt>
    <dgm:pt modelId="{C19A901C-89DB-4B7E-93F4-83062E655EFB}" type="pres">
      <dgm:prSet presAssocID="{2F059198-A54D-410E-BF58-DB9521A7AE68}" presName="hierRoot2" presStyleCnt="0">
        <dgm:presLayoutVars>
          <dgm:hierBranch val="l"/>
        </dgm:presLayoutVars>
      </dgm:prSet>
      <dgm:spPr/>
    </dgm:pt>
    <dgm:pt modelId="{77F0D631-3EB2-4429-B9F0-D29DF77A23E2}" type="pres">
      <dgm:prSet presAssocID="{2F059198-A54D-410E-BF58-DB9521A7AE68}" presName="rootComposite" presStyleCnt="0"/>
      <dgm:spPr/>
    </dgm:pt>
    <dgm:pt modelId="{E4B15119-8DDB-4808-B358-0C2FF311FBC3}" type="pres">
      <dgm:prSet presAssocID="{2F059198-A54D-410E-BF58-DB9521A7AE68}" presName="rootText" presStyleLbl="node2" presStyleIdx="1" presStyleCnt="2">
        <dgm:presLayoutVars>
          <dgm:chPref val="3"/>
        </dgm:presLayoutVars>
      </dgm:prSet>
      <dgm:spPr/>
    </dgm:pt>
    <dgm:pt modelId="{B82C6FAD-1B6F-4930-BC31-85891B247105}" type="pres">
      <dgm:prSet presAssocID="{2F059198-A54D-410E-BF58-DB9521A7AE68}" presName="rootConnector" presStyleLbl="node2" presStyleIdx="1" presStyleCnt="2"/>
      <dgm:spPr/>
    </dgm:pt>
    <dgm:pt modelId="{914B131D-BCEE-44D6-BE88-B2ABDE316006}" type="pres">
      <dgm:prSet presAssocID="{2F059198-A54D-410E-BF58-DB9521A7AE68}" presName="hierChild4" presStyleCnt="0"/>
      <dgm:spPr/>
    </dgm:pt>
    <dgm:pt modelId="{E74746C1-BC44-4405-8065-72C5FB22428E}" type="pres">
      <dgm:prSet presAssocID="{2F059198-A54D-410E-BF58-DB9521A7AE68}" presName="hierChild5" presStyleCnt="0"/>
      <dgm:spPr/>
    </dgm:pt>
    <dgm:pt modelId="{223FCAD0-1AC1-42B8-9C18-DFEE68AACC41}" type="pres">
      <dgm:prSet presAssocID="{43D9B82A-07A9-40C7-96A9-38D0C960B7AC}" presName="hierChild3" presStyleCnt="0"/>
      <dgm:spPr/>
    </dgm:pt>
  </dgm:ptLst>
  <dgm:cxnLst>
    <dgm:cxn modelId="{CF0FEA0D-156A-4472-932A-98C09286C541}" type="presOf" srcId="{0F246EDA-8C65-4513-B0DE-A3826744D160}" destId="{3F49E958-23B7-4769-BB52-42B0C6F24420}" srcOrd="0" destOrd="0" presId="urn:microsoft.com/office/officeart/2005/8/layout/orgChart1"/>
    <dgm:cxn modelId="{F3FEA50F-459D-4BC1-BB06-DE3A6F4958C6}" type="presOf" srcId="{2F059198-A54D-410E-BF58-DB9521A7AE68}" destId="{B82C6FAD-1B6F-4930-BC31-85891B247105}" srcOrd="1" destOrd="0" presId="urn:microsoft.com/office/officeart/2005/8/layout/orgChart1"/>
    <dgm:cxn modelId="{38C00826-8DB1-4270-92C8-13F4EDF1B68F}" type="presOf" srcId="{FEC6B5C0-0A70-48F3-8AAE-4ED99A26B556}" destId="{BCCB0450-3A66-48C9-B186-BE4ED9952A2B}" srcOrd="0" destOrd="0" presId="urn:microsoft.com/office/officeart/2005/8/layout/orgChart1"/>
    <dgm:cxn modelId="{570C7F60-7ED7-4D4D-B64B-1BD8E3D3EAD0}" type="presOf" srcId="{27EA1425-0E88-42E6-85E5-287FCF18B5B8}" destId="{DF198101-37FF-4272-B3A6-0E92E5733E0F}" srcOrd="0" destOrd="0" presId="urn:microsoft.com/office/officeart/2005/8/layout/orgChart1"/>
    <dgm:cxn modelId="{D1833941-D076-4674-A4AB-283707B06D5D}" type="presOf" srcId="{43D9B82A-07A9-40C7-96A9-38D0C960B7AC}" destId="{5695D08A-9F6E-48A2-ACFD-C18530F73E64}" srcOrd="0" destOrd="0" presId="urn:microsoft.com/office/officeart/2005/8/layout/orgChart1"/>
    <dgm:cxn modelId="{776C0664-1F07-40CE-A816-FFC0D71CEF18}" type="presOf" srcId="{0F246EDA-8C65-4513-B0DE-A3826744D160}" destId="{007506BF-4242-476A-941A-EF258D8D8AF7}" srcOrd="1" destOrd="0" presId="urn:microsoft.com/office/officeart/2005/8/layout/orgChart1"/>
    <dgm:cxn modelId="{54C23757-B70D-40D0-8992-78DE7227A5E5}" srcId="{03D3A43F-37C3-4EEC-86FA-05CB4733C466}" destId="{43D9B82A-07A9-40C7-96A9-38D0C960B7AC}" srcOrd="0" destOrd="0" parTransId="{65B9F172-8298-48E9-8984-3A25760A5181}" sibTransId="{06CB41F4-5F0A-4AF1-B984-9FC4318272B5}"/>
    <dgm:cxn modelId="{BC0D6977-E451-4104-BB92-3814A16F8DFA}" type="presOf" srcId="{03D3A43F-37C3-4EEC-86FA-05CB4733C466}" destId="{8E88E013-0700-49F2-8F2F-5AB222A15394}" srcOrd="0" destOrd="0" presId="urn:microsoft.com/office/officeart/2005/8/layout/orgChart1"/>
    <dgm:cxn modelId="{18169778-0E54-493B-8E84-7338573CC61A}" type="presOf" srcId="{43D9B82A-07A9-40C7-96A9-38D0C960B7AC}" destId="{6570190B-B676-47E0-81C4-841757CEC013}" srcOrd="1" destOrd="0" presId="urn:microsoft.com/office/officeart/2005/8/layout/orgChart1"/>
    <dgm:cxn modelId="{2C1E4782-D848-4A48-8CC6-D2302744ED38}" srcId="{43D9B82A-07A9-40C7-96A9-38D0C960B7AC}" destId="{2F059198-A54D-410E-BF58-DB9521A7AE68}" srcOrd="1" destOrd="0" parTransId="{27EA1425-0E88-42E6-85E5-287FCF18B5B8}" sibTransId="{85319235-5E77-4C71-AFA7-15CC71C5DBE2}"/>
    <dgm:cxn modelId="{28C66191-5DF7-4D15-8AAC-77BA945B23BF}" srcId="{43D9B82A-07A9-40C7-96A9-38D0C960B7AC}" destId="{0F246EDA-8C65-4513-B0DE-A3826744D160}" srcOrd="0" destOrd="0" parTransId="{FEC6B5C0-0A70-48F3-8AAE-4ED99A26B556}" sibTransId="{23915FDA-7301-40E0-8533-529AFD0ABD65}"/>
    <dgm:cxn modelId="{47B98DF4-B019-4EB8-B5B8-D6ECC077480E}" type="presOf" srcId="{2F059198-A54D-410E-BF58-DB9521A7AE68}" destId="{E4B15119-8DDB-4808-B358-0C2FF311FBC3}" srcOrd="0" destOrd="0" presId="urn:microsoft.com/office/officeart/2005/8/layout/orgChart1"/>
    <dgm:cxn modelId="{FC582540-27FE-4849-9A2F-040E71E37D73}" type="presParOf" srcId="{8E88E013-0700-49F2-8F2F-5AB222A15394}" destId="{D30A2390-8BED-4D75-A792-CE702CBB4475}" srcOrd="0" destOrd="0" presId="urn:microsoft.com/office/officeart/2005/8/layout/orgChart1"/>
    <dgm:cxn modelId="{7F01BC4F-EE93-48A6-A932-95A6239FD461}" type="presParOf" srcId="{D30A2390-8BED-4D75-A792-CE702CBB4475}" destId="{C14D338A-11FA-469D-83CB-E850D9DFA809}" srcOrd="0" destOrd="0" presId="urn:microsoft.com/office/officeart/2005/8/layout/orgChart1"/>
    <dgm:cxn modelId="{A3A001AF-F418-48FB-B213-2E1B05A561D8}" type="presParOf" srcId="{C14D338A-11FA-469D-83CB-E850D9DFA809}" destId="{5695D08A-9F6E-48A2-ACFD-C18530F73E64}" srcOrd="0" destOrd="0" presId="urn:microsoft.com/office/officeart/2005/8/layout/orgChart1"/>
    <dgm:cxn modelId="{4F8EDA4A-B492-43D1-8C5A-F06CF666CFD8}" type="presParOf" srcId="{C14D338A-11FA-469D-83CB-E850D9DFA809}" destId="{6570190B-B676-47E0-81C4-841757CEC013}" srcOrd="1" destOrd="0" presId="urn:microsoft.com/office/officeart/2005/8/layout/orgChart1"/>
    <dgm:cxn modelId="{D259CE3C-E343-40CC-9C7C-285EA55AE9DA}" type="presParOf" srcId="{D30A2390-8BED-4D75-A792-CE702CBB4475}" destId="{17552FBF-F143-4B1E-A0A9-5D11C7D1A920}" srcOrd="1" destOrd="0" presId="urn:microsoft.com/office/officeart/2005/8/layout/orgChart1"/>
    <dgm:cxn modelId="{8F016DB7-C18E-495D-86B5-2901B1E5DB25}" type="presParOf" srcId="{17552FBF-F143-4B1E-A0A9-5D11C7D1A920}" destId="{BCCB0450-3A66-48C9-B186-BE4ED9952A2B}" srcOrd="0" destOrd="0" presId="urn:microsoft.com/office/officeart/2005/8/layout/orgChart1"/>
    <dgm:cxn modelId="{ED3E109B-70D3-46AD-90C2-2D55F8152B78}" type="presParOf" srcId="{17552FBF-F143-4B1E-A0A9-5D11C7D1A920}" destId="{57B6E0BD-6889-40CF-9A5D-9C67AAE1527C}" srcOrd="1" destOrd="0" presId="urn:microsoft.com/office/officeart/2005/8/layout/orgChart1"/>
    <dgm:cxn modelId="{D901A00D-D5B4-4D61-8EC2-AF573241708A}" type="presParOf" srcId="{57B6E0BD-6889-40CF-9A5D-9C67AAE1527C}" destId="{41A5DCD8-4200-46A0-8C2F-5211A3309929}" srcOrd="0" destOrd="0" presId="urn:microsoft.com/office/officeart/2005/8/layout/orgChart1"/>
    <dgm:cxn modelId="{54A3373E-7D28-424D-A7F6-4972EDE39399}" type="presParOf" srcId="{41A5DCD8-4200-46A0-8C2F-5211A3309929}" destId="{3F49E958-23B7-4769-BB52-42B0C6F24420}" srcOrd="0" destOrd="0" presId="urn:microsoft.com/office/officeart/2005/8/layout/orgChart1"/>
    <dgm:cxn modelId="{9A963E84-99AF-43E6-95C4-54C491CDF08D}" type="presParOf" srcId="{41A5DCD8-4200-46A0-8C2F-5211A3309929}" destId="{007506BF-4242-476A-941A-EF258D8D8AF7}" srcOrd="1" destOrd="0" presId="urn:microsoft.com/office/officeart/2005/8/layout/orgChart1"/>
    <dgm:cxn modelId="{12825C4A-2357-4D8F-ACEA-B72B0D67E0AA}" type="presParOf" srcId="{57B6E0BD-6889-40CF-9A5D-9C67AAE1527C}" destId="{F334EF33-C6AF-4EFE-9185-FAFFA459D262}" srcOrd="1" destOrd="0" presId="urn:microsoft.com/office/officeart/2005/8/layout/orgChart1"/>
    <dgm:cxn modelId="{A9CB34D2-7087-494E-A937-0E9B635ED778}" type="presParOf" srcId="{57B6E0BD-6889-40CF-9A5D-9C67AAE1527C}" destId="{3FC9BD92-A669-4280-99DD-79E43705706C}" srcOrd="2" destOrd="0" presId="urn:microsoft.com/office/officeart/2005/8/layout/orgChart1"/>
    <dgm:cxn modelId="{CEE2BF69-0649-456C-94D6-6E69B9AB2E42}" type="presParOf" srcId="{17552FBF-F143-4B1E-A0A9-5D11C7D1A920}" destId="{DF198101-37FF-4272-B3A6-0E92E5733E0F}" srcOrd="2" destOrd="0" presId="urn:microsoft.com/office/officeart/2005/8/layout/orgChart1"/>
    <dgm:cxn modelId="{C2538773-8E5A-4216-A52A-9153BEF987D6}" type="presParOf" srcId="{17552FBF-F143-4B1E-A0A9-5D11C7D1A920}" destId="{C19A901C-89DB-4B7E-93F4-83062E655EFB}" srcOrd="3" destOrd="0" presId="urn:microsoft.com/office/officeart/2005/8/layout/orgChart1"/>
    <dgm:cxn modelId="{A154CAFB-81ED-4762-B9E0-607EA3856242}" type="presParOf" srcId="{C19A901C-89DB-4B7E-93F4-83062E655EFB}" destId="{77F0D631-3EB2-4429-B9F0-D29DF77A23E2}" srcOrd="0" destOrd="0" presId="urn:microsoft.com/office/officeart/2005/8/layout/orgChart1"/>
    <dgm:cxn modelId="{16A48483-BCCA-4C84-815E-7376DA4DC7AB}" type="presParOf" srcId="{77F0D631-3EB2-4429-B9F0-D29DF77A23E2}" destId="{E4B15119-8DDB-4808-B358-0C2FF311FBC3}" srcOrd="0" destOrd="0" presId="urn:microsoft.com/office/officeart/2005/8/layout/orgChart1"/>
    <dgm:cxn modelId="{298B8185-91B1-4E5F-A0DB-EEF43AE6680B}" type="presParOf" srcId="{77F0D631-3EB2-4429-B9F0-D29DF77A23E2}" destId="{B82C6FAD-1B6F-4930-BC31-85891B247105}" srcOrd="1" destOrd="0" presId="urn:microsoft.com/office/officeart/2005/8/layout/orgChart1"/>
    <dgm:cxn modelId="{311A4065-BD81-45C7-BA03-BF1F0D6FAA64}" type="presParOf" srcId="{C19A901C-89DB-4B7E-93F4-83062E655EFB}" destId="{914B131D-BCEE-44D6-BE88-B2ABDE316006}" srcOrd="1" destOrd="0" presId="urn:microsoft.com/office/officeart/2005/8/layout/orgChart1"/>
    <dgm:cxn modelId="{C1E2B478-6139-4958-A63B-DA4FB3DE386E}" type="presParOf" srcId="{C19A901C-89DB-4B7E-93F4-83062E655EFB}" destId="{E74746C1-BC44-4405-8065-72C5FB22428E}" srcOrd="2" destOrd="0" presId="urn:microsoft.com/office/officeart/2005/8/layout/orgChart1"/>
    <dgm:cxn modelId="{CEF1D07B-B153-4337-A196-5EB7C729DB24}" type="presParOf" srcId="{D30A2390-8BED-4D75-A792-CE702CBB4475}" destId="{223FCAD0-1AC1-42B8-9C18-DFEE68AACC41}" srcOrd="2" destOrd="0" presId="urn:microsoft.com/office/officeart/2005/8/layout/orgChart1"/>
  </dgm:cxnLst>
  <dgm:bg/>
  <dgm:whole>
    <a:ln w="9525" cap="flat" cmpd="sng" algn="ctr">
      <a:noFill/>
      <a:prstDash val="solid"/>
      <a:round/>
      <a:headEnd type="none" w="med" len="med"/>
      <a:tailEnd type="none" w="med" len="med"/>
    </a:ln>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3D3A43F-37C3-4EEC-86FA-05CB4733C466}" type="doc">
      <dgm:prSet loTypeId="urn:microsoft.com/office/officeart/2005/8/layout/orgChart1#1" loCatId="hierarchy" qsTypeId="urn:microsoft.com/office/officeart/2005/8/quickstyle/simple3" qsCatId="simple" csTypeId="urn:microsoft.com/office/officeart/2005/8/colors/accent0_1" csCatId="mainScheme" phldr="1"/>
      <dgm:spPr bwMode="auto"/>
      <dgm:t>
        <a:bodyPr/>
        <a:lstStyle/>
        <a:p>
          <a:pPr>
            <a:defRPr/>
          </a:pPr>
          <a:endParaRPr lang="de-DE"/>
        </a:p>
      </dgm:t>
    </dgm:pt>
    <dgm:pt modelId="{0F246EDA-8C65-4513-B0DE-A3826744D160}">
      <dgm:prSet phldrT="[Text]"/>
      <dgm:spPr bwMode="auto"/>
      <dgm:t>
        <a:bodyPr/>
        <a:lstStyle/>
        <a:p>
          <a:pPr>
            <a:spcAft>
              <a:spcPts val="0"/>
            </a:spcAft>
            <a:defRPr/>
          </a:pPr>
          <a:r>
            <a:rPr lang="de-DE" dirty="0">
              <a:solidFill>
                <a:schemeClr val="tx1"/>
              </a:solidFill>
              <a:latin typeface="+mn-lt"/>
              <a:cs typeface="Calibri"/>
            </a:rPr>
            <a:t>Summe individueller </a:t>
          </a:r>
          <a:r>
            <a:rPr lang="de-DE" dirty="0" err="1">
              <a:solidFill>
                <a:schemeClr val="tx1"/>
              </a:solidFill>
              <a:latin typeface="+mn-lt"/>
              <a:cs typeface="Calibri"/>
            </a:rPr>
            <a:t>Optimierungsentschei-dungen</a:t>
          </a:r>
          <a:r>
            <a:rPr lang="de-DE" dirty="0">
              <a:solidFill>
                <a:schemeClr val="tx1"/>
              </a:solidFill>
              <a:latin typeface="+mn-lt"/>
              <a:cs typeface="Calibri"/>
            </a:rPr>
            <a:t>, analysiert als...</a:t>
          </a:r>
          <a:endParaRPr lang="de-DE" dirty="0">
            <a:latin typeface="+mn-lt"/>
            <a:cs typeface="Calibri"/>
          </a:endParaRPr>
        </a:p>
      </dgm:t>
    </dgm:pt>
    <dgm:pt modelId="{FEC6B5C0-0A70-48F3-8AAE-4ED99A26B556}" type="parTrans" cxnId="{28C66191-5DF7-4D15-8AAC-77BA945B23BF}">
      <dgm:prSet/>
      <dgm:spPr bwMode="auto"/>
      <dgm:t>
        <a:bodyPr/>
        <a:lstStyle/>
        <a:p>
          <a:pPr>
            <a:defRPr/>
          </a:pPr>
          <a:endParaRPr lang="de-DE">
            <a:latin typeface="Calibri"/>
            <a:cs typeface="Calibri"/>
          </a:endParaRPr>
        </a:p>
      </dgm:t>
    </dgm:pt>
    <dgm:pt modelId="{23915FDA-7301-40E0-8533-529AFD0ABD65}" type="sibTrans" cxnId="{28C66191-5DF7-4D15-8AAC-77BA945B23BF}">
      <dgm:prSet/>
      <dgm:spPr bwMode="auto"/>
      <dgm:t>
        <a:bodyPr/>
        <a:lstStyle/>
        <a:p>
          <a:pPr>
            <a:defRPr/>
          </a:pPr>
          <a:endParaRPr lang="de-DE">
            <a:latin typeface="Calibri"/>
            <a:cs typeface="Calibri"/>
          </a:endParaRPr>
        </a:p>
      </dgm:t>
    </dgm:pt>
    <dgm:pt modelId="{43D9B82A-07A9-40C7-96A9-38D0C960B7AC}">
      <dgm:prSet phldrT="[Text]"/>
      <dgm:spPr bwMode="auto"/>
      <dgm:t>
        <a:bodyPr/>
        <a:lstStyle/>
        <a:p>
          <a:pPr>
            <a:defRPr/>
          </a:pPr>
          <a:r>
            <a:rPr lang="de-DE">
              <a:solidFill>
                <a:schemeClr val="tx1"/>
              </a:solidFill>
              <a:latin typeface="+mn-lt"/>
              <a:cs typeface="Calibri"/>
            </a:rPr>
            <a:t>Heuristik: Was ist / wie geschieht „Ökonomie“?</a:t>
          </a:r>
          <a:endParaRPr lang="de-DE">
            <a:latin typeface="+mn-lt"/>
            <a:cs typeface="Calibri"/>
          </a:endParaRPr>
        </a:p>
      </dgm:t>
    </dgm:pt>
    <dgm:pt modelId="{65B9F172-8298-48E9-8984-3A25760A5181}" type="parTrans" cxnId="{54C23757-B70D-40D0-8992-78DE7227A5E5}">
      <dgm:prSet/>
      <dgm:spPr bwMode="auto"/>
      <dgm:t>
        <a:bodyPr/>
        <a:lstStyle/>
        <a:p>
          <a:pPr>
            <a:defRPr/>
          </a:pPr>
          <a:endParaRPr lang="de-DE">
            <a:latin typeface="Calibri"/>
            <a:cs typeface="Calibri"/>
          </a:endParaRPr>
        </a:p>
      </dgm:t>
    </dgm:pt>
    <dgm:pt modelId="{06CB41F4-5F0A-4AF1-B984-9FC4318272B5}" type="sibTrans" cxnId="{54C23757-B70D-40D0-8992-78DE7227A5E5}">
      <dgm:prSet/>
      <dgm:spPr bwMode="auto"/>
      <dgm:t>
        <a:bodyPr/>
        <a:lstStyle/>
        <a:p>
          <a:pPr>
            <a:defRPr/>
          </a:pPr>
          <a:endParaRPr lang="de-DE">
            <a:latin typeface="Calibri"/>
            <a:cs typeface="Calibri"/>
          </a:endParaRPr>
        </a:p>
      </dgm:t>
    </dgm:pt>
    <dgm:pt modelId="{22EE012B-72E3-4957-9A86-B375E1C9DEC2}">
      <dgm:prSet phldrT="[Text]"/>
      <dgm:spPr bwMode="auto"/>
      <dgm:t>
        <a:bodyPr/>
        <a:lstStyle/>
        <a:p>
          <a:pPr>
            <a:defRPr/>
          </a:pPr>
          <a:r>
            <a:rPr lang="de-DE" b="0" dirty="0">
              <a:solidFill>
                <a:schemeClr val="tx1"/>
              </a:solidFill>
              <a:latin typeface="+mn-lt"/>
              <a:cs typeface="Calibri"/>
            </a:rPr>
            <a:t>1. rationale Wahlhandlungen, die Marktgleichgewichte bewirken (Neoklassik)</a:t>
          </a:r>
          <a:endParaRPr lang="de-DE" b="1" dirty="0">
            <a:latin typeface="+mn-lt"/>
            <a:cs typeface="Calibri"/>
          </a:endParaRPr>
        </a:p>
      </dgm:t>
    </dgm:pt>
    <dgm:pt modelId="{C39EBA90-6853-448E-96D4-EC445969D20B}" type="parTrans" cxnId="{96703ACB-3E02-415B-AC4F-8356A68F0D25}">
      <dgm:prSet/>
      <dgm:spPr bwMode="auto"/>
      <dgm:t>
        <a:bodyPr/>
        <a:lstStyle/>
        <a:p>
          <a:pPr>
            <a:defRPr/>
          </a:pPr>
          <a:endParaRPr lang="de-DE">
            <a:latin typeface="Calibri"/>
            <a:cs typeface="Calibri"/>
          </a:endParaRPr>
        </a:p>
      </dgm:t>
    </dgm:pt>
    <dgm:pt modelId="{3B4FF363-F019-44B2-A41D-EA25B95F886A}" type="sibTrans" cxnId="{96703ACB-3E02-415B-AC4F-8356A68F0D25}">
      <dgm:prSet/>
      <dgm:spPr bwMode="auto"/>
      <dgm:t>
        <a:bodyPr/>
        <a:lstStyle/>
        <a:p>
          <a:pPr>
            <a:defRPr/>
          </a:pPr>
          <a:endParaRPr lang="de-DE">
            <a:latin typeface="Calibri"/>
            <a:cs typeface="Calibri"/>
          </a:endParaRPr>
        </a:p>
      </dgm:t>
    </dgm:pt>
    <dgm:pt modelId="{18066572-7555-4EFD-BE90-E12163252BFA}">
      <dgm:prSet phldrT="[Text]"/>
      <dgm:spPr bwMode="auto"/>
      <dgm:t>
        <a:bodyPr/>
        <a:lstStyle/>
        <a:p>
          <a:pPr>
            <a:defRPr/>
          </a:pPr>
          <a:r>
            <a:rPr lang="de-DE" dirty="0">
              <a:solidFill>
                <a:schemeClr val="tx1"/>
              </a:solidFill>
              <a:latin typeface="+mn-lt"/>
              <a:cs typeface="Calibri"/>
            </a:rPr>
            <a:t>Komplexes System, analysiert als…</a:t>
          </a:r>
          <a:endParaRPr lang="de-DE" dirty="0">
            <a:latin typeface="+mn-lt"/>
            <a:cs typeface="Calibri"/>
          </a:endParaRPr>
        </a:p>
      </dgm:t>
    </dgm:pt>
    <dgm:pt modelId="{2BB5C47A-0A49-4BFC-B27A-2E0E64E16512}" type="parTrans" cxnId="{32070221-AFE8-4A02-AAF7-3123F40F4FDC}">
      <dgm:prSet/>
      <dgm:spPr bwMode="auto"/>
      <dgm:t>
        <a:bodyPr/>
        <a:lstStyle/>
        <a:p>
          <a:pPr>
            <a:defRPr/>
          </a:pPr>
          <a:endParaRPr lang="de-DE">
            <a:latin typeface="Calibri"/>
            <a:cs typeface="Calibri"/>
          </a:endParaRPr>
        </a:p>
      </dgm:t>
    </dgm:pt>
    <dgm:pt modelId="{6E88BB88-0C46-4637-9A15-17BBB5321A88}" type="sibTrans" cxnId="{32070221-AFE8-4A02-AAF7-3123F40F4FDC}">
      <dgm:prSet/>
      <dgm:spPr bwMode="auto"/>
      <dgm:t>
        <a:bodyPr/>
        <a:lstStyle/>
        <a:p>
          <a:pPr>
            <a:defRPr/>
          </a:pPr>
          <a:endParaRPr lang="de-DE">
            <a:latin typeface="Calibri"/>
            <a:cs typeface="Calibri"/>
          </a:endParaRPr>
        </a:p>
      </dgm:t>
    </dgm:pt>
    <dgm:pt modelId="{E5FF89BE-089A-4EC4-A95E-0C4D30A8DE60}">
      <dgm:prSet phldrT="[Text]"/>
      <dgm:spPr bwMode="auto"/>
      <dgm:t>
        <a:bodyPr/>
        <a:lstStyle/>
        <a:p>
          <a:pPr>
            <a:spcAft>
              <a:spcPts val="0"/>
            </a:spcAft>
            <a:defRPr/>
          </a:pPr>
          <a:r>
            <a:rPr lang="de-DE" b="0" dirty="0">
              <a:solidFill>
                <a:schemeClr val="tx1"/>
              </a:solidFill>
              <a:latin typeface="+mn-lt"/>
              <a:cs typeface="Calibri"/>
            </a:rPr>
            <a:t>4. rationaler Umgang mit (Fehl-)Anreizen (Neue Institutionenökonomik)</a:t>
          </a:r>
          <a:endParaRPr lang="de-DE" b="1" dirty="0">
            <a:latin typeface="+mn-lt"/>
            <a:cs typeface="Calibri"/>
          </a:endParaRPr>
        </a:p>
      </dgm:t>
    </dgm:pt>
    <dgm:pt modelId="{4FEF2309-14BD-4391-8E30-9C536AD1A057}" type="parTrans" cxnId="{CE13E5C3-99A1-42E7-BAED-CF1140065ADA}">
      <dgm:prSet/>
      <dgm:spPr bwMode="auto"/>
      <dgm:t>
        <a:bodyPr/>
        <a:lstStyle/>
        <a:p>
          <a:pPr>
            <a:defRPr/>
          </a:pPr>
          <a:endParaRPr lang="de-DE">
            <a:latin typeface="Calibri"/>
            <a:cs typeface="Calibri"/>
          </a:endParaRPr>
        </a:p>
      </dgm:t>
    </dgm:pt>
    <dgm:pt modelId="{8C63752D-9C8F-4FCC-9C2F-5DA111921666}" type="sibTrans" cxnId="{CE13E5C3-99A1-42E7-BAED-CF1140065ADA}">
      <dgm:prSet/>
      <dgm:spPr bwMode="auto"/>
      <dgm:t>
        <a:bodyPr/>
        <a:lstStyle/>
        <a:p>
          <a:pPr>
            <a:defRPr/>
          </a:pPr>
          <a:endParaRPr lang="de-DE">
            <a:latin typeface="Calibri"/>
            <a:cs typeface="Calibri"/>
          </a:endParaRPr>
        </a:p>
      </dgm:t>
    </dgm:pt>
    <dgm:pt modelId="{85DB4111-9081-44A0-831A-D0A45B81F642}">
      <dgm:prSet phldrT="[Text]"/>
      <dgm:spPr bwMode="auto"/>
      <dgm:t>
        <a:bodyPr/>
        <a:lstStyle/>
        <a:p>
          <a:pPr>
            <a:spcAft>
              <a:spcPts val="0"/>
            </a:spcAft>
            <a:defRPr/>
          </a:pPr>
          <a:r>
            <a:rPr lang="de-DE" b="0" dirty="0">
              <a:solidFill>
                <a:schemeClr val="tx1"/>
              </a:solidFill>
              <a:latin typeface="+mn-lt"/>
              <a:cs typeface="Calibri"/>
            </a:rPr>
            <a:t>8. Emergenz ökonomisch relevanten Wissens in sozialen Systemen (Evolutorische Ökonomik)</a:t>
          </a:r>
          <a:endParaRPr lang="de-DE" b="0" dirty="0">
            <a:latin typeface="+mn-lt"/>
            <a:cs typeface="Calibri"/>
          </a:endParaRPr>
        </a:p>
      </dgm:t>
    </dgm:pt>
    <dgm:pt modelId="{FF736720-B071-45F7-BD6B-FC90C4C881D5}" type="parTrans" cxnId="{B27272D0-AFC1-46A4-B64F-44B3E798CD89}">
      <dgm:prSet/>
      <dgm:spPr bwMode="auto"/>
      <dgm:t>
        <a:bodyPr/>
        <a:lstStyle/>
        <a:p>
          <a:pPr>
            <a:defRPr/>
          </a:pPr>
          <a:endParaRPr lang="de-DE">
            <a:latin typeface="Calibri"/>
            <a:cs typeface="Calibri"/>
          </a:endParaRPr>
        </a:p>
      </dgm:t>
    </dgm:pt>
    <dgm:pt modelId="{67D1EE42-7308-47D8-8D5E-B99C0BE4666D}" type="sibTrans" cxnId="{B27272D0-AFC1-46A4-B64F-44B3E798CD89}">
      <dgm:prSet/>
      <dgm:spPr bwMode="auto"/>
      <dgm:t>
        <a:bodyPr/>
        <a:lstStyle/>
        <a:p>
          <a:pPr>
            <a:defRPr/>
          </a:pPr>
          <a:endParaRPr lang="de-DE">
            <a:latin typeface="Calibri"/>
            <a:cs typeface="Calibri"/>
          </a:endParaRPr>
        </a:p>
      </dgm:t>
    </dgm:pt>
    <dgm:pt modelId="{2F059198-A54D-410E-BF58-DB9521A7AE68}">
      <dgm:prSet phldrT="[Text]"/>
      <dgm:spPr bwMode="auto"/>
      <dgm:t>
        <a:bodyPr/>
        <a:lstStyle/>
        <a:p>
          <a:pPr>
            <a:defRPr/>
          </a:pPr>
          <a:r>
            <a:rPr lang="de-DE">
              <a:solidFill>
                <a:schemeClr val="tx1"/>
              </a:solidFill>
              <a:latin typeface="+mn-lt"/>
              <a:cs typeface="Calibri"/>
            </a:rPr>
            <a:t>Institutionengefüge, analysiert als…</a:t>
          </a:r>
          <a:endParaRPr lang="de-DE">
            <a:latin typeface="+mn-lt"/>
            <a:cs typeface="Calibri"/>
          </a:endParaRPr>
        </a:p>
      </dgm:t>
    </dgm:pt>
    <dgm:pt modelId="{85319235-5E77-4C71-AFA7-15CC71C5DBE2}" type="sibTrans" cxnId="{2C1E4782-D848-4A48-8CC6-D2302744ED38}">
      <dgm:prSet/>
      <dgm:spPr bwMode="auto"/>
      <dgm:t>
        <a:bodyPr/>
        <a:lstStyle/>
        <a:p>
          <a:pPr>
            <a:defRPr/>
          </a:pPr>
          <a:endParaRPr lang="de-DE">
            <a:latin typeface="Calibri"/>
            <a:cs typeface="Calibri"/>
          </a:endParaRPr>
        </a:p>
      </dgm:t>
    </dgm:pt>
    <dgm:pt modelId="{27EA1425-0E88-42E6-85E5-287FCF18B5B8}" type="parTrans" cxnId="{2C1E4782-D848-4A48-8CC6-D2302744ED38}">
      <dgm:prSet/>
      <dgm:spPr bwMode="auto"/>
      <dgm:t>
        <a:bodyPr/>
        <a:lstStyle/>
        <a:p>
          <a:pPr>
            <a:defRPr/>
          </a:pPr>
          <a:endParaRPr lang="de-DE">
            <a:latin typeface="Calibri"/>
            <a:cs typeface="Calibri"/>
          </a:endParaRPr>
        </a:p>
      </dgm:t>
    </dgm:pt>
    <dgm:pt modelId="{943D9A6F-4784-473A-9926-A8814F117886}">
      <dgm:prSet phldrT="[Text]"/>
      <dgm:spPr bwMode="auto"/>
      <dgm:t>
        <a:bodyPr/>
        <a:lstStyle/>
        <a:p>
          <a:pPr>
            <a:spcAft>
              <a:spcPts val="0"/>
            </a:spcAft>
            <a:defRPr/>
          </a:pPr>
          <a:r>
            <a:rPr lang="de-DE" b="0" dirty="0">
              <a:solidFill>
                <a:schemeClr val="tx1"/>
              </a:solidFill>
              <a:latin typeface="+mn-lt"/>
              <a:cs typeface="Calibri"/>
            </a:rPr>
            <a:t>7. biophysikalische Ursachen von bzw. Auswirkungen auf Knappheitsprobleme (Biophysikalische Ö.) </a:t>
          </a:r>
          <a:endParaRPr lang="de-DE" b="0" dirty="0">
            <a:latin typeface="+mn-lt"/>
            <a:cs typeface="Calibri"/>
          </a:endParaRPr>
        </a:p>
      </dgm:t>
    </dgm:pt>
    <dgm:pt modelId="{55FBBE93-FFF4-488B-972D-47F594B4508B}" type="parTrans" cxnId="{A3BEA9A2-AC40-4C51-91AC-9F89E367558D}">
      <dgm:prSet/>
      <dgm:spPr bwMode="auto"/>
      <dgm:t>
        <a:bodyPr/>
        <a:lstStyle/>
        <a:p>
          <a:pPr>
            <a:defRPr/>
          </a:pPr>
          <a:endParaRPr lang="de-DE">
            <a:latin typeface="Calibri"/>
            <a:cs typeface="Calibri"/>
          </a:endParaRPr>
        </a:p>
      </dgm:t>
    </dgm:pt>
    <dgm:pt modelId="{6557D638-38C3-4BEC-9194-6ECCD2EB5D3F}" type="sibTrans" cxnId="{A3BEA9A2-AC40-4C51-91AC-9F89E367558D}">
      <dgm:prSet/>
      <dgm:spPr bwMode="auto"/>
      <dgm:t>
        <a:bodyPr/>
        <a:lstStyle/>
        <a:p>
          <a:pPr>
            <a:defRPr/>
          </a:pPr>
          <a:endParaRPr lang="de-DE">
            <a:latin typeface="Calibri"/>
            <a:cs typeface="Calibri"/>
          </a:endParaRPr>
        </a:p>
      </dgm:t>
    </dgm:pt>
    <dgm:pt modelId="{B5A70085-2D23-4E82-8D15-A023B4C9A0FE}">
      <dgm:prSet phldrT="[Text]"/>
      <dgm:spPr bwMode="auto"/>
      <dgm:t>
        <a:bodyPr/>
        <a:lstStyle/>
        <a:p>
          <a:pPr>
            <a:spcAft>
              <a:spcPts val="0"/>
            </a:spcAft>
            <a:defRPr/>
          </a:pPr>
          <a:r>
            <a:rPr lang="de-DE" b="0" dirty="0">
              <a:latin typeface="+mn-lt"/>
              <a:cs typeface="Calibri"/>
            </a:rPr>
            <a:t>6. Bestände und Flüsse und deren institutionelle Determinanten (Post-Keynesianische Ö.)</a:t>
          </a:r>
          <a:endParaRPr dirty="0"/>
        </a:p>
      </dgm:t>
    </dgm:pt>
    <dgm:pt modelId="{55264A8C-D6FC-4535-BD56-704ECC23C20F}" type="parTrans" cxnId="{3E208B9F-58F6-46EB-8BCE-F23FFAD2D9A3}">
      <dgm:prSet/>
      <dgm:spPr bwMode="auto"/>
      <dgm:t>
        <a:bodyPr/>
        <a:lstStyle/>
        <a:p>
          <a:pPr>
            <a:defRPr/>
          </a:pPr>
          <a:endParaRPr lang="de-DE">
            <a:latin typeface="Calibri"/>
            <a:cs typeface="Calibri"/>
          </a:endParaRPr>
        </a:p>
      </dgm:t>
    </dgm:pt>
    <dgm:pt modelId="{3036882D-1954-4C95-8FF1-531F4BDE50B6}" type="sibTrans" cxnId="{3E208B9F-58F6-46EB-8BCE-F23FFAD2D9A3}">
      <dgm:prSet/>
      <dgm:spPr bwMode="auto"/>
      <dgm:t>
        <a:bodyPr/>
        <a:lstStyle/>
        <a:p>
          <a:pPr>
            <a:defRPr/>
          </a:pPr>
          <a:endParaRPr lang="de-DE">
            <a:latin typeface="Calibri"/>
            <a:cs typeface="Calibri"/>
          </a:endParaRPr>
        </a:p>
      </dgm:t>
    </dgm:pt>
    <dgm:pt modelId="{8CB3FD2F-779E-423F-BCC8-2C600B6A7A76}">
      <dgm:prSet phldrT="[Text]"/>
      <dgm:spPr bwMode="auto"/>
      <dgm:t>
        <a:bodyPr/>
        <a:lstStyle/>
        <a:p>
          <a:pPr>
            <a:defRPr/>
          </a:pPr>
          <a:r>
            <a:rPr lang="de-DE" dirty="0">
              <a:solidFill>
                <a:schemeClr val="tx1"/>
              </a:solidFill>
              <a:latin typeface="+mn-lt"/>
              <a:cs typeface="Calibri"/>
            </a:rPr>
            <a:t>3. Abweichungen vom rationalen Verhalten (Verhaltensökonomik)</a:t>
          </a:r>
          <a:endParaRPr lang="de-DE" dirty="0">
            <a:latin typeface="+mn-lt"/>
            <a:cs typeface="Calibri"/>
          </a:endParaRPr>
        </a:p>
      </dgm:t>
    </dgm:pt>
    <dgm:pt modelId="{C20AE3CE-2F07-4188-ADDE-ACC46F6286C4}" type="sibTrans" cxnId="{AE570781-AA76-466B-9047-4B9ED0AFB701}">
      <dgm:prSet/>
      <dgm:spPr bwMode="auto"/>
      <dgm:t>
        <a:bodyPr/>
        <a:lstStyle/>
        <a:p>
          <a:pPr>
            <a:defRPr/>
          </a:pPr>
          <a:endParaRPr lang="de-DE">
            <a:latin typeface="Calibri"/>
            <a:cs typeface="Calibri"/>
          </a:endParaRPr>
        </a:p>
      </dgm:t>
    </dgm:pt>
    <dgm:pt modelId="{A06E6E62-D776-4000-AA3B-BCB2598A82D4}" type="parTrans" cxnId="{AE570781-AA76-466B-9047-4B9ED0AFB701}">
      <dgm:prSet/>
      <dgm:spPr bwMode="auto"/>
      <dgm:t>
        <a:bodyPr/>
        <a:lstStyle/>
        <a:p>
          <a:pPr>
            <a:defRPr/>
          </a:pPr>
          <a:endParaRPr lang="de-DE">
            <a:latin typeface="Calibri"/>
            <a:cs typeface="Calibri"/>
          </a:endParaRPr>
        </a:p>
      </dgm:t>
    </dgm:pt>
    <dgm:pt modelId="{7F068020-3B04-4ADF-A525-DBD095AFD8B9}">
      <dgm:prSet phldrT="[Text]"/>
      <dgm:spPr bwMode="auto"/>
      <dgm:t>
        <a:bodyPr/>
        <a:lstStyle/>
        <a:p>
          <a:pPr>
            <a:defRPr/>
          </a:pPr>
          <a:r>
            <a:rPr lang="de-DE" dirty="0">
              <a:latin typeface="+mn-lt"/>
              <a:cs typeface="Calibri"/>
            </a:rPr>
            <a:t>2. Abweichung vom effizienten GG (</a:t>
          </a:r>
          <a:r>
            <a:rPr lang="de-DE" dirty="0" err="1">
              <a:latin typeface="+mn-lt"/>
              <a:cs typeface="Calibri"/>
            </a:rPr>
            <a:t>neoklass</a:t>
          </a:r>
          <a:r>
            <a:rPr lang="de-DE" dirty="0">
              <a:latin typeface="+mn-lt"/>
              <a:cs typeface="Calibri"/>
            </a:rPr>
            <a:t>. Umweltökonomik)</a:t>
          </a:r>
        </a:p>
      </dgm:t>
    </dgm:pt>
    <dgm:pt modelId="{F349E799-8B08-4B59-8C57-F4B512B833BD}" type="parTrans" cxnId="{9E48EBDD-FD47-4F95-B127-BE35A9497769}">
      <dgm:prSet/>
      <dgm:spPr/>
      <dgm:t>
        <a:bodyPr/>
        <a:lstStyle/>
        <a:p>
          <a:endParaRPr lang="de-DE"/>
        </a:p>
      </dgm:t>
    </dgm:pt>
    <dgm:pt modelId="{7A2430B9-63E3-4929-8FD6-357D8E9D990D}" type="sibTrans" cxnId="{9E48EBDD-FD47-4F95-B127-BE35A9497769}">
      <dgm:prSet/>
      <dgm:spPr/>
      <dgm:t>
        <a:bodyPr/>
        <a:lstStyle/>
        <a:p>
          <a:endParaRPr lang="de-DE"/>
        </a:p>
      </dgm:t>
    </dgm:pt>
    <dgm:pt modelId="{7BD5FFEF-3084-4DD6-8CA9-A50F38E4A1EE}">
      <dgm:prSet phldrT="[Text]"/>
      <dgm:spPr bwMode="auto"/>
      <dgm:t>
        <a:bodyPr/>
        <a:lstStyle/>
        <a:p>
          <a:pPr>
            <a:spcAft>
              <a:spcPts val="0"/>
            </a:spcAft>
            <a:defRPr/>
          </a:pPr>
          <a:r>
            <a:rPr lang="de-DE" dirty="0"/>
            <a:t>5. mit vielen Einflüssen gewachsene Phänomene (originäre </a:t>
          </a:r>
          <a:r>
            <a:rPr lang="de-DE" dirty="0" err="1"/>
            <a:t>Instutionenökonomik</a:t>
          </a:r>
          <a:r>
            <a:rPr lang="de-DE" dirty="0"/>
            <a:t>)</a:t>
          </a:r>
          <a:endParaRPr dirty="0"/>
        </a:p>
      </dgm:t>
    </dgm:pt>
    <dgm:pt modelId="{9625938E-8A62-4771-9A33-A543823703DB}" type="parTrans" cxnId="{917F8831-134C-48F8-AD5A-1FF7317AC164}">
      <dgm:prSet/>
      <dgm:spPr/>
      <dgm:t>
        <a:bodyPr/>
        <a:lstStyle/>
        <a:p>
          <a:endParaRPr lang="de-DE"/>
        </a:p>
      </dgm:t>
    </dgm:pt>
    <dgm:pt modelId="{DBE838AB-B0F6-468E-B356-5C4E5F3F7D88}" type="sibTrans" cxnId="{917F8831-134C-48F8-AD5A-1FF7317AC164}">
      <dgm:prSet/>
      <dgm:spPr/>
      <dgm:t>
        <a:bodyPr/>
        <a:lstStyle/>
        <a:p>
          <a:endParaRPr lang="de-DE"/>
        </a:p>
      </dgm:t>
    </dgm:pt>
    <dgm:pt modelId="{8E88E013-0700-49F2-8F2F-5AB222A15394}" type="pres">
      <dgm:prSet presAssocID="{03D3A43F-37C3-4EEC-86FA-05CB4733C466}" presName="hierChild1" presStyleCnt="0">
        <dgm:presLayoutVars>
          <dgm:chPref val="1"/>
          <dgm:dir/>
          <dgm:animOne val="branch"/>
          <dgm:animLvl val="lvl"/>
          <dgm:resizeHandles val="exact"/>
        </dgm:presLayoutVars>
      </dgm:prSet>
      <dgm:spPr bwMode="auto"/>
    </dgm:pt>
    <dgm:pt modelId="{D30A2390-8BED-4D75-A792-CE702CBB4475}" type="pres">
      <dgm:prSet presAssocID="{43D9B82A-07A9-40C7-96A9-38D0C960B7AC}" presName="hierRoot1" presStyleCnt="0">
        <dgm:presLayoutVars>
          <dgm:hierBranch val="init"/>
        </dgm:presLayoutVars>
      </dgm:prSet>
      <dgm:spPr bwMode="auto"/>
    </dgm:pt>
    <dgm:pt modelId="{C14D338A-11FA-469D-83CB-E850D9DFA809}" type="pres">
      <dgm:prSet presAssocID="{43D9B82A-07A9-40C7-96A9-38D0C960B7AC}" presName="rootComposite1" presStyleCnt="0"/>
      <dgm:spPr bwMode="auto"/>
    </dgm:pt>
    <dgm:pt modelId="{5695D08A-9F6E-48A2-ACFD-C18530F73E64}" type="pres">
      <dgm:prSet presAssocID="{43D9B82A-07A9-40C7-96A9-38D0C960B7AC}" presName="rootText1" presStyleLbl="node0" presStyleIdx="0" presStyleCnt="1">
        <dgm:presLayoutVars>
          <dgm:chPref val="3"/>
        </dgm:presLayoutVars>
      </dgm:prSet>
      <dgm:spPr bwMode="auto"/>
    </dgm:pt>
    <dgm:pt modelId="{6570190B-B676-47E0-81C4-841757CEC013}" type="pres">
      <dgm:prSet presAssocID="{43D9B82A-07A9-40C7-96A9-38D0C960B7AC}" presName="rootConnector1" presStyleLbl="node1" presStyleIdx="0" presStyleCnt="0"/>
      <dgm:spPr bwMode="auto"/>
    </dgm:pt>
    <dgm:pt modelId="{17552FBF-F143-4B1E-A0A9-5D11C7D1A920}" type="pres">
      <dgm:prSet presAssocID="{43D9B82A-07A9-40C7-96A9-38D0C960B7AC}" presName="hierChild2" presStyleCnt="0"/>
      <dgm:spPr bwMode="auto"/>
    </dgm:pt>
    <dgm:pt modelId="{A033186C-907D-4920-99A8-B05E35E1073A}" type="pres">
      <dgm:prSet presAssocID="{FEC6B5C0-0A70-48F3-8AAE-4ED99A26B556}" presName="Name37" presStyleLbl="parChTrans1D2" presStyleIdx="0" presStyleCnt="3"/>
      <dgm:spPr bwMode="auto"/>
    </dgm:pt>
    <dgm:pt modelId="{57B6E0BD-6889-40CF-9A5D-9C67AAE1527C}" type="pres">
      <dgm:prSet presAssocID="{0F246EDA-8C65-4513-B0DE-A3826744D160}" presName="hierRoot2" presStyleCnt="0">
        <dgm:presLayoutVars>
          <dgm:hierBranch val="r"/>
        </dgm:presLayoutVars>
      </dgm:prSet>
      <dgm:spPr bwMode="auto"/>
    </dgm:pt>
    <dgm:pt modelId="{41A5DCD8-4200-46A0-8C2F-5211A3309929}" type="pres">
      <dgm:prSet presAssocID="{0F246EDA-8C65-4513-B0DE-A3826744D160}" presName="rootComposite" presStyleCnt="0"/>
      <dgm:spPr bwMode="auto"/>
    </dgm:pt>
    <dgm:pt modelId="{3F49E958-23B7-4769-BB52-42B0C6F24420}" type="pres">
      <dgm:prSet presAssocID="{0F246EDA-8C65-4513-B0DE-A3826744D160}" presName="rootText" presStyleLbl="node2" presStyleIdx="0" presStyleCnt="3">
        <dgm:presLayoutVars>
          <dgm:chPref val="3"/>
        </dgm:presLayoutVars>
      </dgm:prSet>
      <dgm:spPr bwMode="auto"/>
    </dgm:pt>
    <dgm:pt modelId="{007506BF-4242-476A-941A-EF258D8D8AF7}" type="pres">
      <dgm:prSet presAssocID="{0F246EDA-8C65-4513-B0DE-A3826744D160}" presName="rootConnector" presStyleLbl="node2" presStyleIdx="0" presStyleCnt="3"/>
      <dgm:spPr bwMode="auto"/>
    </dgm:pt>
    <dgm:pt modelId="{F334EF33-C6AF-4EFE-9185-FAFFA459D262}" type="pres">
      <dgm:prSet presAssocID="{0F246EDA-8C65-4513-B0DE-A3826744D160}" presName="hierChild4" presStyleCnt="0"/>
      <dgm:spPr bwMode="auto"/>
    </dgm:pt>
    <dgm:pt modelId="{82134E56-834F-4FA4-A010-8955294DCCB7}" type="pres">
      <dgm:prSet presAssocID="{C39EBA90-6853-448E-96D4-EC445969D20B}" presName="Name50" presStyleLbl="parChTrans1D3" presStyleIdx="0" presStyleCnt="8"/>
      <dgm:spPr bwMode="auto"/>
    </dgm:pt>
    <dgm:pt modelId="{49380A24-28AD-4887-827B-C87A182DB393}" type="pres">
      <dgm:prSet presAssocID="{22EE012B-72E3-4957-9A86-B375E1C9DEC2}" presName="hierRoot2" presStyleCnt="0">
        <dgm:presLayoutVars>
          <dgm:hierBranch val="init"/>
        </dgm:presLayoutVars>
      </dgm:prSet>
      <dgm:spPr bwMode="auto"/>
    </dgm:pt>
    <dgm:pt modelId="{3503976A-4EA7-4FE6-B2EF-C79F2893CEB7}" type="pres">
      <dgm:prSet presAssocID="{22EE012B-72E3-4957-9A86-B375E1C9DEC2}" presName="rootComposite" presStyleCnt="0"/>
      <dgm:spPr bwMode="auto"/>
    </dgm:pt>
    <dgm:pt modelId="{47F0752B-E495-4FEC-89CD-2806DC133C4A}" type="pres">
      <dgm:prSet presAssocID="{22EE012B-72E3-4957-9A86-B375E1C9DEC2}" presName="rootText" presStyleLbl="node3" presStyleIdx="0" presStyleCnt="8">
        <dgm:presLayoutVars>
          <dgm:chPref val="3"/>
        </dgm:presLayoutVars>
      </dgm:prSet>
      <dgm:spPr bwMode="auto"/>
    </dgm:pt>
    <dgm:pt modelId="{93509CF6-3661-4E71-8DB4-A2EE46F09DC7}" type="pres">
      <dgm:prSet presAssocID="{22EE012B-72E3-4957-9A86-B375E1C9DEC2}" presName="rootConnector" presStyleLbl="node3" presStyleIdx="0" presStyleCnt="8"/>
      <dgm:spPr bwMode="auto"/>
    </dgm:pt>
    <dgm:pt modelId="{57E870AA-2D88-472D-AF0A-F71BEEAC7430}" type="pres">
      <dgm:prSet presAssocID="{22EE012B-72E3-4957-9A86-B375E1C9DEC2}" presName="hierChild4" presStyleCnt="0"/>
      <dgm:spPr bwMode="auto"/>
    </dgm:pt>
    <dgm:pt modelId="{A697C31A-FAB0-4D1B-BD8C-710D42026760}" type="pres">
      <dgm:prSet presAssocID="{22EE012B-72E3-4957-9A86-B375E1C9DEC2}" presName="hierChild5" presStyleCnt="0"/>
      <dgm:spPr bwMode="auto"/>
    </dgm:pt>
    <dgm:pt modelId="{1E947FFC-4AA8-4662-9EA8-F8BC24F09F5F}" type="pres">
      <dgm:prSet presAssocID="{F349E799-8B08-4B59-8C57-F4B512B833BD}" presName="Name50" presStyleLbl="parChTrans1D3" presStyleIdx="1" presStyleCnt="8"/>
      <dgm:spPr/>
    </dgm:pt>
    <dgm:pt modelId="{724D3436-96F3-4990-AE77-B229179C4D87}" type="pres">
      <dgm:prSet presAssocID="{7F068020-3B04-4ADF-A525-DBD095AFD8B9}" presName="hierRoot2" presStyleCnt="0">
        <dgm:presLayoutVars>
          <dgm:hierBranch val="init"/>
        </dgm:presLayoutVars>
      </dgm:prSet>
      <dgm:spPr/>
    </dgm:pt>
    <dgm:pt modelId="{2C929193-8461-4C45-828D-7EC57E10A31F}" type="pres">
      <dgm:prSet presAssocID="{7F068020-3B04-4ADF-A525-DBD095AFD8B9}" presName="rootComposite" presStyleCnt="0"/>
      <dgm:spPr/>
    </dgm:pt>
    <dgm:pt modelId="{2B4F0FFC-4957-4CF4-98BC-3D48943FB5CE}" type="pres">
      <dgm:prSet presAssocID="{7F068020-3B04-4ADF-A525-DBD095AFD8B9}" presName="rootText" presStyleLbl="node3" presStyleIdx="1" presStyleCnt="8">
        <dgm:presLayoutVars>
          <dgm:chPref val="3"/>
        </dgm:presLayoutVars>
      </dgm:prSet>
      <dgm:spPr/>
    </dgm:pt>
    <dgm:pt modelId="{E601932F-C5CF-440B-99DD-E626C5AAFB44}" type="pres">
      <dgm:prSet presAssocID="{7F068020-3B04-4ADF-A525-DBD095AFD8B9}" presName="rootConnector" presStyleLbl="node3" presStyleIdx="1" presStyleCnt="8"/>
      <dgm:spPr/>
    </dgm:pt>
    <dgm:pt modelId="{205E5EB0-D2A2-436F-82D4-307C61B3D31E}" type="pres">
      <dgm:prSet presAssocID="{7F068020-3B04-4ADF-A525-DBD095AFD8B9}" presName="hierChild4" presStyleCnt="0"/>
      <dgm:spPr/>
    </dgm:pt>
    <dgm:pt modelId="{FE41B2C0-7D49-4C10-BFA3-3145C76F1107}" type="pres">
      <dgm:prSet presAssocID="{7F068020-3B04-4ADF-A525-DBD095AFD8B9}" presName="hierChild5" presStyleCnt="0"/>
      <dgm:spPr/>
    </dgm:pt>
    <dgm:pt modelId="{09F19253-E3B0-4564-83A9-CE73343C4C0D}" type="pres">
      <dgm:prSet presAssocID="{A06E6E62-D776-4000-AA3B-BCB2598A82D4}" presName="Name50" presStyleLbl="parChTrans1D3" presStyleIdx="2" presStyleCnt="8"/>
      <dgm:spPr bwMode="auto"/>
    </dgm:pt>
    <dgm:pt modelId="{321AA4F5-2DF5-4A61-A552-F56159DFCD33}" type="pres">
      <dgm:prSet presAssocID="{8CB3FD2F-779E-423F-BCC8-2C600B6A7A76}" presName="hierRoot2" presStyleCnt="0">
        <dgm:presLayoutVars>
          <dgm:hierBranch val="r"/>
        </dgm:presLayoutVars>
      </dgm:prSet>
      <dgm:spPr bwMode="auto"/>
    </dgm:pt>
    <dgm:pt modelId="{F6359E54-BD6B-45D0-9531-85F3699A2D58}" type="pres">
      <dgm:prSet presAssocID="{8CB3FD2F-779E-423F-BCC8-2C600B6A7A76}" presName="rootComposite" presStyleCnt="0"/>
      <dgm:spPr bwMode="auto"/>
    </dgm:pt>
    <dgm:pt modelId="{2D8EB280-7639-4931-AA78-FC2BA4870EAF}" type="pres">
      <dgm:prSet presAssocID="{8CB3FD2F-779E-423F-BCC8-2C600B6A7A76}" presName="rootText" presStyleLbl="node3" presStyleIdx="2" presStyleCnt="8">
        <dgm:presLayoutVars>
          <dgm:chPref val="3"/>
        </dgm:presLayoutVars>
      </dgm:prSet>
      <dgm:spPr bwMode="auto"/>
    </dgm:pt>
    <dgm:pt modelId="{B2E5FEB0-CF86-4129-A969-4B1ABA1FDEAB}" type="pres">
      <dgm:prSet presAssocID="{8CB3FD2F-779E-423F-BCC8-2C600B6A7A76}" presName="rootConnector" presStyleLbl="node3" presStyleIdx="2" presStyleCnt="8"/>
      <dgm:spPr bwMode="auto"/>
    </dgm:pt>
    <dgm:pt modelId="{8A013A08-B0E1-4E1A-BA1E-3CBC106AA986}" type="pres">
      <dgm:prSet presAssocID="{8CB3FD2F-779E-423F-BCC8-2C600B6A7A76}" presName="hierChild4" presStyleCnt="0"/>
      <dgm:spPr bwMode="auto"/>
    </dgm:pt>
    <dgm:pt modelId="{250B141F-EED9-4214-9B4D-B705BDB0B6FB}" type="pres">
      <dgm:prSet presAssocID="{8CB3FD2F-779E-423F-BCC8-2C600B6A7A76}" presName="hierChild5" presStyleCnt="0"/>
      <dgm:spPr bwMode="auto"/>
    </dgm:pt>
    <dgm:pt modelId="{3FC9BD92-A669-4280-99DD-79E43705706C}" type="pres">
      <dgm:prSet presAssocID="{0F246EDA-8C65-4513-B0DE-A3826744D160}" presName="hierChild5" presStyleCnt="0"/>
      <dgm:spPr bwMode="auto"/>
    </dgm:pt>
    <dgm:pt modelId="{C2C43884-2427-4D34-A091-20FC43F6D90B}" type="pres">
      <dgm:prSet presAssocID="{27EA1425-0E88-42E6-85E5-287FCF18B5B8}" presName="Name37" presStyleLbl="parChTrans1D2" presStyleIdx="1" presStyleCnt="3"/>
      <dgm:spPr bwMode="auto"/>
    </dgm:pt>
    <dgm:pt modelId="{C19A901C-89DB-4B7E-93F4-83062E655EFB}" type="pres">
      <dgm:prSet presAssocID="{2F059198-A54D-410E-BF58-DB9521A7AE68}" presName="hierRoot2" presStyleCnt="0">
        <dgm:presLayoutVars>
          <dgm:hierBranch val="r"/>
        </dgm:presLayoutVars>
      </dgm:prSet>
      <dgm:spPr bwMode="auto"/>
    </dgm:pt>
    <dgm:pt modelId="{77F0D631-3EB2-4429-B9F0-D29DF77A23E2}" type="pres">
      <dgm:prSet presAssocID="{2F059198-A54D-410E-BF58-DB9521A7AE68}" presName="rootComposite" presStyleCnt="0"/>
      <dgm:spPr bwMode="auto"/>
    </dgm:pt>
    <dgm:pt modelId="{E4B15119-8DDB-4808-B358-0C2FF311FBC3}" type="pres">
      <dgm:prSet presAssocID="{2F059198-A54D-410E-BF58-DB9521A7AE68}" presName="rootText" presStyleLbl="node2" presStyleIdx="1" presStyleCnt="3">
        <dgm:presLayoutVars>
          <dgm:chPref val="3"/>
        </dgm:presLayoutVars>
      </dgm:prSet>
      <dgm:spPr bwMode="auto"/>
    </dgm:pt>
    <dgm:pt modelId="{B82C6FAD-1B6F-4930-BC31-85891B247105}" type="pres">
      <dgm:prSet presAssocID="{2F059198-A54D-410E-BF58-DB9521A7AE68}" presName="rootConnector" presStyleLbl="node2" presStyleIdx="1" presStyleCnt="3"/>
      <dgm:spPr bwMode="auto"/>
    </dgm:pt>
    <dgm:pt modelId="{914B131D-BCEE-44D6-BE88-B2ABDE316006}" type="pres">
      <dgm:prSet presAssocID="{2F059198-A54D-410E-BF58-DB9521A7AE68}" presName="hierChild4" presStyleCnt="0"/>
      <dgm:spPr bwMode="auto"/>
    </dgm:pt>
    <dgm:pt modelId="{8A93F401-FF2F-431D-9B7C-D1BBFD5EEDC9}" type="pres">
      <dgm:prSet presAssocID="{4FEF2309-14BD-4391-8E30-9C536AD1A057}" presName="Name50" presStyleLbl="parChTrans1D3" presStyleIdx="3" presStyleCnt="8"/>
      <dgm:spPr bwMode="auto"/>
    </dgm:pt>
    <dgm:pt modelId="{D4540BBD-6969-49AB-ADBE-3FDA0DDFE1D8}" type="pres">
      <dgm:prSet presAssocID="{E5FF89BE-089A-4EC4-A95E-0C4D30A8DE60}" presName="hierRoot2" presStyleCnt="0">
        <dgm:presLayoutVars>
          <dgm:hierBranch val="r"/>
        </dgm:presLayoutVars>
      </dgm:prSet>
      <dgm:spPr bwMode="auto"/>
    </dgm:pt>
    <dgm:pt modelId="{F795DC31-7E1B-4112-903F-8FB5FBB4CD71}" type="pres">
      <dgm:prSet presAssocID="{E5FF89BE-089A-4EC4-A95E-0C4D30A8DE60}" presName="rootComposite" presStyleCnt="0"/>
      <dgm:spPr bwMode="auto"/>
    </dgm:pt>
    <dgm:pt modelId="{FFE6D2A3-D8A5-4615-AFF1-B03659E63F8B}" type="pres">
      <dgm:prSet presAssocID="{E5FF89BE-089A-4EC4-A95E-0C4D30A8DE60}" presName="rootText" presStyleLbl="node3" presStyleIdx="3" presStyleCnt="8">
        <dgm:presLayoutVars>
          <dgm:chPref val="3"/>
        </dgm:presLayoutVars>
      </dgm:prSet>
      <dgm:spPr bwMode="auto"/>
    </dgm:pt>
    <dgm:pt modelId="{D4AD9A50-0BC4-4D49-8796-751C9DC445A9}" type="pres">
      <dgm:prSet presAssocID="{E5FF89BE-089A-4EC4-A95E-0C4D30A8DE60}" presName="rootConnector" presStyleLbl="node3" presStyleIdx="3" presStyleCnt="8"/>
      <dgm:spPr bwMode="auto"/>
    </dgm:pt>
    <dgm:pt modelId="{22980A28-D26E-449F-B7A4-3F333F17DA30}" type="pres">
      <dgm:prSet presAssocID="{E5FF89BE-089A-4EC4-A95E-0C4D30A8DE60}" presName="hierChild4" presStyleCnt="0"/>
      <dgm:spPr bwMode="auto"/>
    </dgm:pt>
    <dgm:pt modelId="{6B255281-A1A0-4631-84E4-5FAC616F0B6B}" type="pres">
      <dgm:prSet presAssocID="{E5FF89BE-089A-4EC4-A95E-0C4D30A8DE60}" presName="hierChild5" presStyleCnt="0"/>
      <dgm:spPr bwMode="auto"/>
    </dgm:pt>
    <dgm:pt modelId="{6C7A5927-F9F2-48CB-B6A6-50E6EBADAE75}" type="pres">
      <dgm:prSet presAssocID="{9625938E-8A62-4771-9A33-A543823703DB}" presName="Name50" presStyleLbl="parChTrans1D3" presStyleIdx="4" presStyleCnt="8"/>
      <dgm:spPr/>
    </dgm:pt>
    <dgm:pt modelId="{86F8E4D7-8A3F-4CDF-9CDB-3AD99F1A911C}" type="pres">
      <dgm:prSet presAssocID="{7BD5FFEF-3084-4DD6-8CA9-A50F38E4A1EE}" presName="hierRoot2" presStyleCnt="0">
        <dgm:presLayoutVars>
          <dgm:hierBranch val="init"/>
        </dgm:presLayoutVars>
      </dgm:prSet>
      <dgm:spPr/>
    </dgm:pt>
    <dgm:pt modelId="{83E2F5AC-4711-4BF4-A2DE-C31A17B80BEF}" type="pres">
      <dgm:prSet presAssocID="{7BD5FFEF-3084-4DD6-8CA9-A50F38E4A1EE}" presName="rootComposite" presStyleCnt="0"/>
      <dgm:spPr/>
    </dgm:pt>
    <dgm:pt modelId="{919A1859-24D4-456D-9A61-34E31C95C131}" type="pres">
      <dgm:prSet presAssocID="{7BD5FFEF-3084-4DD6-8CA9-A50F38E4A1EE}" presName="rootText" presStyleLbl="node3" presStyleIdx="4" presStyleCnt="8">
        <dgm:presLayoutVars>
          <dgm:chPref val="3"/>
        </dgm:presLayoutVars>
      </dgm:prSet>
      <dgm:spPr/>
    </dgm:pt>
    <dgm:pt modelId="{F00371A2-DE2D-4F96-915F-1043B0D7A1DA}" type="pres">
      <dgm:prSet presAssocID="{7BD5FFEF-3084-4DD6-8CA9-A50F38E4A1EE}" presName="rootConnector" presStyleLbl="node3" presStyleIdx="4" presStyleCnt="8"/>
      <dgm:spPr/>
    </dgm:pt>
    <dgm:pt modelId="{58875E89-A52C-4EE6-938D-0B6CDCC2463C}" type="pres">
      <dgm:prSet presAssocID="{7BD5FFEF-3084-4DD6-8CA9-A50F38E4A1EE}" presName="hierChild4" presStyleCnt="0"/>
      <dgm:spPr/>
    </dgm:pt>
    <dgm:pt modelId="{11F4EFA5-C9EB-4B5C-8BF6-4A077CAA214D}" type="pres">
      <dgm:prSet presAssocID="{7BD5FFEF-3084-4DD6-8CA9-A50F38E4A1EE}" presName="hierChild5" presStyleCnt="0"/>
      <dgm:spPr/>
    </dgm:pt>
    <dgm:pt modelId="{BD5F2C17-10C9-44B1-9554-309B98D6249E}" type="pres">
      <dgm:prSet presAssocID="{55264A8C-D6FC-4535-BD56-704ECC23C20F}" presName="Name50" presStyleLbl="parChTrans1D3" presStyleIdx="5" presStyleCnt="8"/>
      <dgm:spPr bwMode="auto"/>
    </dgm:pt>
    <dgm:pt modelId="{460023CE-B0FE-451A-84EF-95BA94C0931D}" type="pres">
      <dgm:prSet presAssocID="{B5A70085-2D23-4E82-8D15-A023B4C9A0FE}" presName="hierRoot2" presStyleCnt="0">
        <dgm:presLayoutVars>
          <dgm:hierBranch val="r"/>
        </dgm:presLayoutVars>
      </dgm:prSet>
      <dgm:spPr bwMode="auto"/>
    </dgm:pt>
    <dgm:pt modelId="{211AE659-23C6-4EA8-9B06-9FE77A479A48}" type="pres">
      <dgm:prSet presAssocID="{B5A70085-2D23-4E82-8D15-A023B4C9A0FE}" presName="rootComposite" presStyleCnt="0"/>
      <dgm:spPr bwMode="auto"/>
    </dgm:pt>
    <dgm:pt modelId="{2E1205B7-42B7-4220-96C8-67190403260D}" type="pres">
      <dgm:prSet presAssocID="{B5A70085-2D23-4E82-8D15-A023B4C9A0FE}" presName="rootText" presStyleLbl="node3" presStyleIdx="5" presStyleCnt="8">
        <dgm:presLayoutVars>
          <dgm:chPref val="3"/>
        </dgm:presLayoutVars>
      </dgm:prSet>
      <dgm:spPr bwMode="auto"/>
    </dgm:pt>
    <dgm:pt modelId="{96CF0814-3EC2-4F73-A204-CD1D6F6DACD0}" type="pres">
      <dgm:prSet presAssocID="{B5A70085-2D23-4E82-8D15-A023B4C9A0FE}" presName="rootConnector" presStyleLbl="node3" presStyleIdx="5" presStyleCnt="8"/>
      <dgm:spPr bwMode="auto"/>
    </dgm:pt>
    <dgm:pt modelId="{CE96D530-0BB1-4AF8-B36F-D1D360AC8E05}" type="pres">
      <dgm:prSet presAssocID="{B5A70085-2D23-4E82-8D15-A023B4C9A0FE}" presName="hierChild4" presStyleCnt="0"/>
      <dgm:spPr bwMode="auto"/>
    </dgm:pt>
    <dgm:pt modelId="{24A2EAB7-B89C-49B3-8A56-B7608C4A5E9D}" type="pres">
      <dgm:prSet presAssocID="{B5A70085-2D23-4E82-8D15-A023B4C9A0FE}" presName="hierChild5" presStyleCnt="0"/>
      <dgm:spPr bwMode="auto"/>
    </dgm:pt>
    <dgm:pt modelId="{E74746C1-BC44-4405-8065-72C5FB22428E}" type="pres">
      <dgm:prSet presAssocID="{2F059198-A54D-410E-BF58-DB9521A7AE68}" presName="hierChild5" presStyleCnt="0"/>
      <dgm:spPr bwMode="auto"/>
    </dgm:pt>
    <dgm:pt modelId="{AF67B8C0-11C1-4A04-8C63-8502D677BBD2}" type="pres">
      <dgm:prSet presAssocID="{2BB5C47A-0A49-4BFC-B27A-2E0E64E16512}" presName="Name37" presStyleLbl="parChTrans1D2" presStyleIdx="2" presStyleCnt="3"/>
      <dgm:spPr bwMode="auto"/>
    </dgm:pt>
    <dgm:pt modelId="{7D9E4DCF-A7B1-4098-B8D9-5459F53CDDBE}" type="pres">
      <dgm:prSet presAssocID="{18066572-7555-4EFD-BE90-E12163252BFA}" presName="hierRoot2" presStyleCnt="0">
        <dgm:presLayoutVars>
          <dgm:hierBranch val="init"/>
        </dgm:presLayoutVars>
      </dgm:prSet>
      <dgm:spPr bwMode="auto"/>
    </dgm:pt>
    <dgm:pt modelId="{CCCD3BB0-FE05-474B-B1BC-4549AD0F2040}" type="pres">
      <dgm:prSet presAssocID="{18066572-7555-4EFD-BE90-E12163252BFA}" presName="rootComposite" presStyleCnt="0"/>
      <dgm:spPr bwMode="auto"/>
    </dgm:pt>
    <dgm:pt modelId="{2B30FD22-9824-4858-814C-4A6A2DAA2AE9}" type="pres">
      <dgm:prSet presAssocID="{18066572-7555-4EFD-BE90-E12163252BFA}" presName="rootText" presStyleLbl="node2" presStyleIdx="2" presStyleCnt="3">
        <dgm:presLayoutVars>
          <dgm:chPref val="3"/>
        </dgm:presLayoutVars>
      </dgm:prSet>
      <dgm:spPr bwMode="auto"/>
    </dgm:pt>
    <dgm:pt modelId="{77A8FC16-46EA-4D64-AFB9-E5113A4716EB}" type="pres">
      <dgm:prSet presAssocID="{18066572-7555-4EFD-BE90-E12163252BFA}" presName="rootConnector" presStyleLbl="node2" presStyleIdx="2" presStyleCnt="3"/>
      <dgm:spPr bwMode="auto"/>
    </dgm:pt>
    <dgm:pt modelId="{0819B535-9F0D-4088-97F1-8669575950D6}" type="pres">
      <dgm:prSet presAssocID="{18066572-7555-4EFD-BE90-E12163252BFA}" presName="hierChild4" presStyleCnt="0"/>
      <dgm:spPr bwMode="auto"/>
    </dgm:pt>
    <dgm:pt modelId="{7AEE9DCB-6354-41FD-94F0-0580A4D0CD75}" type="pres">
      <dgm:prSet presAssocID="{55FBBE93-FFF4-488B-972D-47F594B4508B}" presName="Name37" presStyleLbl="parChTrans1D3" presStyleIdx="6" presStyleCnt="8"/>
      <dgm:spPr bwMode="auto"/>
    </dgm:pt>
    <dgm:pt modelId="{31E3D246-4C37-4B89-A15C-2CAA050632BC}" type="pres">
      <dgm:prSet presAssocID="{943D9A6F-4784-473A-9926-A8814F117886}" presName="hierRoot2" presStyleCnt="0">
        <dgm:presLayoutVars>
          <dgm:hierBranch val="init"/>
        </dgm:presLayoutVars>
      </dgm:prSet>
      <dgm:spPr bwMode="auto"/>
    </dgm:pt>
    <dgm:pt modelId="{50A4F38A-A652-4C0D-909E-046885ED1A38}" type="pres">
      <dgm:prSet presAssocID="{943D9A6F-4784-473A-9926-A8814F117886}" presName="rootComposite" presStyleCnt="0"/>
      <dgm:spPr bwMode="auto"/>
    </dgm:pt>
    <dgm:pt modelId="{402AD777-6039-4E67-AE8D-A09AEA78374B}" type="pres">
      <dgm:prSet presAssocID="{943D9A6F-4784-473A-9926-A8814F117886}" presName="rootText" presStyleLbl="node3" presStyleIdx="6" presStyleCnt="8">
        <dgm:presLayoutVars>
          <dgm:chPref val="3"/>
        </dgm:presLayoutVars>
      </dgm:prSet>
      <dgm:spPr bwMode="auto"/>
    </dgm:pt>
    <dgm:pt modelId="{1E752B21-0414-4D48-A8B2-927121C168F4}" type="pres">
      <dgm:prSet presAssocID="{943D9A6F-4784-473A-9926-A8814F117886}" presName="rootConnector" presStyleLbl="node3" presStyleIdx="6" presStyleCnt="8"/>
      <dgm:spPr bwMode="auto"/>
    </dgm:pt>
    <dgm:pt modelId="{4E9908CC-B926-4571-BBAB-43423847FCCE}" type="pres">
      <dgm:prSet presAssocID="{943D9A6F-4784-473A-9926-A8814F117886}" presName="hierChild4" presStyleCnt="0"/>
      <dgm:spPr bwMode="auto"/>
    </dgm:pt>
    <dgm:pt modelId="{E5AE9002-1DDC-4C26-B908-BD5FC9C698B9}" type="pres">
      <dgm:prSet presAssocID="{943D9A6F-4784-473A-9926-A8814F117886}" presName="hierChild5" presStyleCnt="0"/>
      <dgm:spPr bwMode="auto"/>
    </dgm:pt>
    <dgm:pt modelId="{9545623B-B1FF-4865-BA05-E11C447C9C5E}" type="pres">
      <dgm:prSet presAssocID="{FF736720-B071-45F7-BD6B-FC90C4C881D5}" presName="Name37" presStyleLbl="parChTrans1D3" presStyleIdx="7" presStyleCnt="8"/>
      <dgm:spPr bwMode="auto"/>
    </dgm:pt>
    <dgm:pt modelId="{3616FDAC-38E4-4BAE-9214-74897EC3E6CE}" type="pres">
      <dgm:prSet presAssocID="{85DB4111-9081-44A0-831A-D0A45B81F642}" presName="hierRoot2" presStyleCnt="0">
        <dgm:presLayoutVars>
          <dgm:hierBranch val="init"/>
        </dgm:presLayoutVars>
      </dgm:prSet>
      <dgm:spPr bwMode="auto"/>
    </dgm:pt>
    <dgm:pt modelId="{531B384C-91C5-4A67-B08F-25F491FE62B1}" type="pres">
      <dgm:prSet presAssocID="{85DB4111-9081-44A0-831A-D0A45B81F642}" presName="rootComposite" presStyleCnt="0"/>
      <dgm:spPr bwMode="auto"/>
    </dgm:pt>
    <dgm:pt modelId="{AAC637B3-B268-4E91-9A97-859DFD55752A}" type="pres">
      <dgm:prSet presAssocID="{85DB4111-9081-44A0-831A-D0A45B81F642}" presName="rootText" presStyleLbl="node3" presStyleIdx="7" presStyleCnt="8">
        <dgm:presLayoutVars>
          <dgm:chPref val="3"/>
        </dgm:presLayoutVars>
      </dgm:prSet>
      <dgm:spPr bwMode="auto"/>
    </dgm:pt>
    <dgm:pt modelId="{5D08CF5B-6F34-450A-BFAB-85BCA59270E0}" type="pres">
      <dgm:prSet presAssocID="{85DB4111-9081-44A0-831A-D0A45B81F642}" presName="rootConnector" presStyleLbl="node3" presStyleIdx="7" presStyleCnt="8"/>
      <dgm:spPr bwMode="auto"/>
    </dgm:pt>
    <dgm:pt modelId="{8A8C471F-3CF3-4201-B253-9540362A1C51}" type="pres">
      <dgm:prSet presAssocID="{85DB4111-9081-44A0-831A-D0A45B81F642}" presName="hierChild4" presStyleCnt="0"/>
      <dgm:spPr bwMode="auto"/>
    </dgm:pt>
    <dgm:pt modelId="{E6EDA98C-57B4-479D-9031-A98BFDB655EE}" type="pres">
      <dgm:prSet presAssocID="{85DB4111-9081-44A0-831A-D0A45B81F642}" presName="hierChild5" presStyleCnt="0"/>
      <dgm:spPr bwMode="auto"/>
    </dgm:pt>
    <dgm:pt modelId="{EA9C1450-B6AE-4D20-8994-50321152AFFD}" type="pres">
      <dgm:prSet presAssocID="{18066572-7555-4EFD-BE90-E12163252BFA}" presName="hierChild5" presStyleCnt="0"/>
      <dgm:spPr bwMode="auto"/>
    </dgm:pt>
    <dgm:pt modelId="{223FCAD0-1AC1-42B8-9C18-DFEE68AACC41}" type="pres">
      <dgm:prSet presAssocID="{43D9B82A-07A9-40C7-96A9-38D0C960B7AC}" presName="hierChild3" presStyleCnt="0"/>
      <dgm:spPr bwMode="auto"/>
    </dgm:pt>
  </dgm:ptLst>
  <dgm:cxnLst>
    <dgm:cxn modelId="{077FC302-564B-4D05-A349-5D2D382B6C61}" type="presOf" srcId="{8CB3FD2F-779E-423F-BCC8-2C600B6A7A76}" destId="{B2E5FEB0-CF86-4129-A969-4B1ABA1FDEAB}" srcOrd="1" destOrd="0" presId="urn:microsoft.com/office/officeart/2005/8/layout/orgChart1#1"/>
    <dgm:cxn modelId="{AB04F508-8BB7-4FC5-BEF8-41EA7A7C0E38}" type="presOf" srcId="{8CB3FD2F-779E-423F-BCC8-2C600B6A7A76}" destId="{2D8EB280-7639-4931-AA78-FC2BA4870EAF}" srcOrd="0" destOrd="0" presId="urn:microsoft.com/office/officeart/2005/8/layout/orgChart1#1"/>
    <dgm:cxn modelId="{D143FC0B-9D64-45E1-89C1-4964D0168AF1}" type="presOf" srcId="{943D9A6F-4784-473A-9926-A8814F117886}" destId="{402AD777-6039-4E67-AE8D-A09AEA78374B}" srcOrd="0" destOrd="0" presId="urn:microsoft.com/office/officeart/2005/8/layout/orgChart1#1"/>
    <dgm:cxn modelId="{C92B661F-C6D8-4234-8053-5DC3CF324332}" type="presOf" srcId="{9625938E-8A62-4771-9A33-A543823703DB}" destId="{6C7A5927-F9F2-48CB-B6A6-50E6EBADAE75}" srcOrd="0" destOrd="0" presId="urn:microsoft.com/office/officeart/2005/8/layout/orgChart1#1"/>
    <dgm:cxn modelId="{32070221-AFE8-4A02-AAF7-3123F40F4FDC}" srcId="{43D9B82A-07A9-40C7-96A9-38D0C960B7AC}" destId="{18066572-7555-4EFD-BE90-E12163252BFA}" srcOrd="2" destOrd="0" parTransId="{2BB5C47A-0A49-4BFC-B27A-2E0E64E16512}" sibTransId="{6E88BB88-0C46-4637-9A15-17BBB5321A88}"/>
    <dgm:cxn modelId="{EDF07C22-6766-4CDB-82CA-3102A7EC2D09}" type="presOf" srcId="{2BB5C47A-0A49-4BFC-B27A-2E0E64E16512}" destId="{AF67B8C0-11C1-4A04-8C63-8502D677BBD2}" srcOrd="0" destOrd="0" presId="urn:microsoft.com/office/officeart/2005/8/layout/orgChart1#1"/>
    <dgm:cxn modelId="{12A5A124-9A3D-4987-9714-39BD11B2014D}" type="presOf" srcId="{B5A70085-2D23-4E82-8D15-A023B4C9A0FE}" destId="{2E1205B7-42B7-4220-96C8-67190403260D}" srcOrd="0" destOrd="0" presId="urn:microsoft.com/office/officeart/2005/8/layout/orgChart1#1"/>
    <dgm:cxn modelId="{8980EF2D-7379-4B3C-B0AF-472B60E89EE8}" type="presOf" srcId="{85DB4111-9081-44A0-831A-D0A45B81F642}" destId="{AAC637B3-B268-4E91-9A97-859DFD55752A}" srcOrd="0" destOrd="0" presId="urn:microsoft.com/office/officeart/2005/8/layout/orgChart1#1"/>
    <dgm:cxn modelId="{5C67982F-D511-44E4-8CB2-EA241CA8CD6C}" type="presOf" srcId="{7BD5FFEF-3084-4DD6-8CA9-A50F38E4A1EE}" destId="{919A1859-24D4-456D-9A61-34E31C95C131}" srcOrd="0" destOrd="0" presId="urn:microsoft.com/office/officeart/2005/8/layout/orgChart1#1"/>
    <dgm:cxn modelId="{917F8831-134C-48F8-AD5A-1FF7317AC164}" srcId="{2F059198-A54D-410E-BF58-DB9521A7AE68}" destId="{7BD5FFEF-3084-4DD6-8CA9-A50F38E4A1EE}" srcOrd="1" destOrd="0" parTransId="{9625938E-8A62-4771-9A33-A543823703DB}" sibTransId="{DBE838AB-B0F6-468E-B356-5C4E5F3F7D88}"/>
    <dgm:cxn modelId="{D3E31838-F5B3-43D4-99FD-7162505E3F9F}" type="presOf" srcId="{7F068020-3B04-4ADF-A525-DBD095AFD8B9}" destId="{2B4F0FFC-4957-4CF4-98BC-3D48943FB5CE}" srcOrd="0" destOrd="0" presId="urn:microsoft.com/office/officeart/2005/8/layout/orgChart1#1"/>
    <dgm:cxn modelId="{9B1E9B3A-94E0-440A-BACD-C0D081E348A3}" type="presOf" srcId="{2F059198-A54D-410E-BF58-DB9521A7AE68}" destId="{E4B15119-8DDB-4808-B358-0C2FF311FBC3}" srcOrd="0" destOrd="0" presId="urn:microsoft.com/office/officeart/2005/8/layout/orgChart1#1"/>
    <dgm:cxn modelId="{70350E3C-5350-46B7-A0C9-2030B1BCE25A}" type="presOf" srcId="{E5FF89BE-089A-4EC4-A95E-0C4D30A8DE60}" destId="{D4AD9A50-0BC4-4D49-8796-751C9DC445A9}" srcOrd="1" destOrd="0" presId="urn:microsoft.com/office/officeart/2005/8/layout/orgChart1#1"/>
    <dgm:cxn modelId="{45437D5C-9BCA-4C9B-ABFF-8BDEA290526C}" type="presOf" srcId="{85DB4111-9081-44A0-831A-D0A45B81F642}" destId="{5D08CF5B-6F34-450A-BFAB-85BCA59270E0}" srcOrd="1" destOrd="0" presId="urn:microsoft.com/office/officeart/2005/8/layout/orgChart1#1"/>
    <dgm:cxn modelId="{1D114160-05B2-44A6-A0D9-65AB740EA20F}" type="presOf" srcId="{7BD5FFEF-3084-4DD6-8CA9-A50F38E4A1EE}" destId="{F00371A2-DE2D-4F96-915F-1043B0D7A1DA}" srcOrd="1" destOrd="0" presId="urn:microsoft.com/office/officeart/2005/8/layout/orgChart1#1"/>
    <dgm:cxn modelId="{72214846-8725-4482-BC43-4517EB616171}" type="presOf" srcId="{7F068020-3B04-4ADF-A525-DBD095AFD8B9}" destId="{E601932F-C5CF-440B-99DD-E626C5AAFB44}" srcOrd="1" destOrd="0" presId="urn:microsoft.com/office/officeart/2005/8/layout/orgChart1#1"/>
    <dgm:cxn modelId="{34DBBD67-A7D9-4EBE-AE6C-11402A0A5A9F}" type="presOf" srcId="{0F246EDA-8C65-4513-B0DE-A3826744D160}" destId="{3F49E958-23B7-4769-BB52-42B0C6F24420}" srcOrd="0" destOrd="0" presId="urn:microsoft.com/office/officeart/2005/8/layout/orgChart1#1"/>
    <dgm:cxn modelId="{6D3A616A-0CDA-4538-BC41-1E4706698692}" type="presOf" srcId="{E5FF89BE-089A-4EC4-A95E-0C4D30A8DE60}" destId="{FFE6D2A3-D8A5-4615-AFF1-B03659E63F8B}" srcOrd="0" destOrd="0" presId="urn:microsoft.com/office/officeart/2005/8/layout/orgChart1#1"/>
    <dgm:cxn modelId="{1F4BA86B-83C5-4270-A137-6BDEECAB5C80}" type="presOf" srcId="{55FBBE93-FFF4-488B-972D-47F594B4508B}" destId="{7AEE9DCB-6354-41FD-94F0-0580A4D0CD75}" srcOrd="0" destOrd="0" presId="urn:microsoft.com/office/officeart/2005/8/layout/orgChart1#1"/>
    <dgm:cxn modelId="{71AA8752-B1EE-4734-8469-147C479C5BD0}" type="presOf" srcId="{43D9B82A-07A9-40C7-96A9-38D0C960B7AC}" destId="{6570190B-B676-47E0-81C4-841757CEC013}" srcOrd="1" destOrd="0" presId="urn:microsoft.com/office/officeart/2005/8/layout/orgChart1#1"/>
    <dgm:cxn modelId="{54C23757-B70D-40D0-8992-78DE7227A5E5}" srcId="{03D3A43F-37C3-4EEC-86FA-05CB4733C466}" destId="{43D9B82A-07A9-40C7-96A9-38D0C960B7AC}" srcOrd="0" destOrd="0" parTransId="{65B9F172-8298-48E9-8984-3A25760A5181}" sibTransId="{06CB41F4-5F0A-4AF1-B984-9FC4318272B5}"/>
    <dgm:cxn modelId="{BC0D6977-E451-4104-BB92-3814A16F8DFA}" type="presOf" srcId="{03D3A43F-37C3-4EEC-86FA-05CB4733C466}" destId="{8E88E013-0700-49F2-8F2F-5AB222A15394}" srcOrd="0" destOrd="0" presId="urn:microsoft.com/office/officeart/2005/8/layout/orgChart1#1"/>
    <dgm:cxn modelId="{5D069280-5EB8-4585-ABFB-9E94FC6EC5CE}" type="presOf" srcId="{22EE012B-72E3-4957-9A86-B375E1C9DEC2}" destId="{47F0752B-E495-4FEC-89CD-2806DC133C4A}" srcOrd="0" destOrd="0" presId="urn:microsoft.com/office/officeart/2005/8/layout/orgChart1#1"/>
    <dgm:cxn modelId="{AE570781-AA76-466B-9047-4B9ED0AFB701}" srcId="{0F246EDA-8C65-4513-B0DE-A3826744D160}" destId="{8CB3FD2F-779E-423F-BCC8-2C600B6A7A76}" srcOrd="2" destOrd="0" parTransId="{A06E6E62-D776-4000-AA3B-BCB2598A82D4}" sibTransId="{C20AE3CE-2F07-4188-ADDE-ACC46F6286C4}"/>
    <dgm:cxn modelId="{2C1E4782-D848-4A48-8CC6-D2302744ED38}" srcId="{43D9B82A-07A9-40C7-96A9-38D0C960B7AC}" destId="{2F059198-A54D-410E-BF58-DB9521A7AE68}" srcOrd="1" destOrd="0" parTransId="{27EA1425-0E88-42E6-85E5-287FCF18B5B8}" sibTransId="{85319235-5E77-4C71-AFA7-15CC71C5DBE2}"/>
    <dgm:cxn modelId="{CD151183-43B4-49ED-A02F-564C1CD5AD36}" type="presOf" srcId="{2F059198-A54D-410E-BF58-DB9521A7AE68}" destId="{B82C6FAD-1B6F-4930-BC31-85891B247105}" srcOrd="1" destOrd="0" presId="urn:microsoft.com/office/officeart/2005/8/layout/orgChart1#1"/>
    <dgm:cxn modelId="{4D2ED285-1CB7-4412-8783-6B33496EF5CD}" type="presOf" srcId="{C39EBA90-6853-448E-96D4-EC445969D20B}" destId="{82134E56-834F-4FA4-A010-8955294DCCB7}" srcOrd="0" destOrd="0" presId="urn:microsoft.com/office/officeart/2005/8/layout/orgChart1#1"/>
    <dgm:cxn modelId="{28C66191-5DF7-4D15-8AAC-77BA945B23BF}" srcId="{43D9B82A-07A9-40C7-96A9-38D0C960B7AC}" destId="{0F246EDA-8C65-4513-B0DE-A3826744D160}" srcOrd="0" destOrd="0" parTransId="{FEC6B5C0-0A70-48F3-8AAE-4ED99A26B556}" sibTransId="{23915FDA-7301-40E0-8533-529AFD0ABD65}"/>
    <dgm:cxn modelId="{DC1CAD9B-242A-4FC8-BE0F-01CF43D9143C}" type="presOf" srcId="{0F246EDA-8C65-4513-B0DE-A3826744D160}" destId="{007506BF-4242-476A-941A-EF258D8D8AF7}" srcOrd="1" destOrd="0" presId="urn:microsoft.com/office/officeart/2005/8/layout/orgChart1#1"/>
    <dgm:cxn modelId="{3E208B9F-58F6-46EB-8BCE-F23FFAD2D9A3}" srcId="{2F059198-A54D-410E-BF58-DB9521A7AE68}" destId="{B5A70085-2D23-4E82-8D15-A023B4C9A0FE}" srcOrd="2" destOrd="0" parTransId="{55264A8C-D6FC-4535-BD56-704ECC23C20F}" sibTransId="{3036882D-1954-4C95-8FF1-531F4BDE50B6}"/>
    <dgm:cxn modelId="{A3BEA9A2-AC40-4C51-91AC-9F89E367558D}" srcId="{18066572-7555-4EFD-BE90-E12163252BFA}" destId="{943D9A6F-4784-473A-9926-A8814F117886}" srcOrd="0" destOrd="0" parTransId="{55FBBE93-FFF4-488B-972D-47F594B4508B}" sibTransId="{6557D638-38C3-4BEC-9194-6ECCD2EB5D3F}"/>
    <dgm:cxn modelId="{91DB8FA6-65B9-4646-A0C4-C796794FE59A}" type="presOf" srcId="{18066572-7555-4EFD-BE90-E12163252BFA}" destId="{2B30FD22-9824-4858-814C-4A6A2DAA2AE9}" srcOrd="0" destOrd="0" presId="urn:microsoft.com/office/officeart/2005/8/layout/orgChart1#1"/>
    <dgm:cxn modelId="{04696EAB-D74D-4F4D-8222-288B52DAC833}" type="presOf" srcId="{4FEF2309-14BD-4391-8E30-9C536AD1A057}" destId="{8A93F401-FF2F-431D-9B7C-D1BBFD5EEDC9}" srcOrd="0" destOrd="0" presId="urn:microsoft.com/office/officeart/2005/8/layout/orgChart1#1"/>
    <dgm:cxn modelId="{A2268BB5-4249-4A33-995A-40FA3915D0C2}" type="presOf" srcId="{55264A8C-D6FC-4535-BD56-704ECC23C20F}" destId="{BD5F2C17-10C9-44B1-9554-309B98D6249E}" srcOrd="0" destOrd="0" presId="urn:microsoft.com/office/officeart/2005/8/layout/orgChart1#1"/>
    <dgm:cxn modelId="{093C32B6-BBB9-4F68-A4E3-61F8CFFCD6D7}" type="presOf" srcId="{18066572-7555-4EFD-BE90-E12163252BFA}" destId="{77A8FC16-46EA-4D64-AFB9-E5113A4716EB}" srcOrd="1" destOrd="0" presId="urn:microsoft.com/office/officeart/2005/8/layout/orgChart1#1"/>
    <dgm:cxn modelId="{A4EBBBC1-8897-4B58-B7FA-390F7E51631E}" type="presOf" srcId="{FEC6B5C0-0A70-48F3-8AAE-4ED99A26B556}" destId="{A033186C-907D-4920-99A8-B05E35E1073A}" srcOrd="0" destOrd="0" presId="urn:microsoft.com/office/officeart/2005/8/layout/orgChart1#1"/>
    <dgm:cxn modelId="{CE13E5C3-99A1-42E7-BAED-CF1140065ADA}" srcId="{2F059198-A54D-410E-BF58-DB9521A7AE68}" destId="{E5FF89BE-089A-4EC4-A95E-0C4D30A8DE60}" srcOrd="0" destOrd="0" parTransId="{4FEF2309-14BD-4391-8E30-9C536AD1A057}" sibTransId="{8C63752D-9C8F-4FCC-9C2F-5DA111921666}"/>
    <dgm:cxn modelId="{58A86EC4-E5F0-4621-9A7B-0222B6F168BB}" type="presOf" srcId="{B5A70085-2D23-4E82-8D15-A023B4C9A0FE}" destId="{96CF0814-3EC2-4F73-A204-CD1D6F6DACD0}" srcOrd="1" destOrd="0" presId="urn:microsoft.com/office/officeart/2005/8/layout/orgChart1#1"/>
    <dgm:cxn modelId="{9E4DC3C7-FDA5-45B6-AF54-7F1874071493}" type="presOf" srcId="{22EE012B-72E3-4957-9A86-B375E1C9DEC2}" destId="{93509CF6-3661-4E71-8DB4-A2EE46F09DC7}" srcOrd="1" destOrd="0" presId="urn:microsoft.com/office/officeart/2005/8/layout/orgChart1#1"/>
    <dgm:cxn modelId="{96703ACB-3E02-415B-AC4F-8356A68F0D25}" srcId="{0F246EDA-8C65-4513-B0DE-A3826744D160}" destId="{22EE012B-72E3-4957-9A86-B375E1C9DEC2}" srcOrd="0" destOrd="0" parTransId="{C39EBA90-6853-448E-96D4-EC445969D20B}" sibTransId="{3B4FF363-F019-44B2-A41D-EA25B95F886A}"/>
    <dgm:cxn modelId="{B27272D0-AFC1-46A4-B64F-44B3E798CD89}" srcId="{18066572-7555-4EFD-BE90-E12163252BFA}" destId="{85DB4111-9081-44A0-831A-D0A45B81F642}" srcOrd="1" destOrd="0" parTransId="{FF736720-B071-45F7-BD6B-FC90C4C881D5}" sibTransId="{67D1EE42-7308-47D8-8D5E-B99C0BE4666D}"/>
    <dgm:cxn modelId="{D8C874D8-3304-40FC-8D0E-B199AE2B5AD4}" type="presOf" srcId="{943D9A6F-4784-473A-9926-A8814F117886}" destId="{1E752B21-0414-4D48-A8B2-927121C168F4}" srcOrd="1" destOrd="0" presId="urn:microsoft.com/office/officeart/2005/8/layout/orgChart1#1"/>
    <dgm:cxn modelId="{251618D9-C978-4F9E-B3CE-E6A00DBB34D0}" type="presOf" srcId="{F349E799-8B08-4B59-8C57-F4B512B833BD}" destId="{1E947FFC-4AA8-4662-9EA8-F8BC24F09F5F}" srcOrd="0" destOrd="0" presId="urn:microsoft.com/office/officeart/2005/8/layout/orgChart1#1"/>
    <dgm:cxn modelId="{9E48EBDD-FD47-4F95-B127-BE35A9497769}" srcId="{0F246EDA-8C65-4513-B0DE-A3826744D160}" destId="{7F068020-3B04-4ADF-A525-DBD095AFD8B9}" srcOrd="1" destOrd="0" parTransId="{F349E799-8B08-4B59-8C57-F4B512B833BD}" sibTransId="{7A2430B9-63E3-4929-8FD6-357D8E9D990D}"/>
    <dgm:cxn modelId="{6D206FE7-E0F6-4971-A48E-2DB7F734F8D8}" type="presOf" srcId="{FF736720-B071-45F7-BD6B-FC90C4C881D5}" destId="{9545623B-B1FF-4865-BA05-E11C447C9C5E}" srcOrd="0" destOrd="0" presId="urn:microsoft.com/office/officeart/2005/8/layout/orgChart1#1"/>
    <dgm:cxn modelId="{74F08FEC-4C0D-49EF-A6A2-4DEBBE681659}" type="presOf" srcId="{27EA1425-0E88-42E6-85E5-287FCF18B5B8}" destId="{C2C43884-2427-4D34-A091-20FC43F6D90B}" srcOrd="0" destOrd="0" presId="urn:microsoft.com/office/officeart/2005/8/layout/orgChart1#1"/>
    <dgm:cxn modelId="{6131BDF0-221A-4330-BD8A-7AB82C915341}" type="presOf" srcId="{A06E6E62-D776-4000-AA3B-BCB2598A82D4}" destId="{09F19253-E3B0-4564-83A9-CE73343C4C0D}" srcOrd="0" destOrd="0" presId="urn:microsoft.com/office/officeart/2005/8/layout/orgChart1#1"/>
    <dgm:cxn modelId="{89BFEEFF-3BD8-463B-990F-2D4F2CCA13EF}" type="presOf" srcId="{43D9B82A-07A9-40C7-96A9-38D0C960B7AC}" destId="{5695D08A-9F6E-48A2-ACFD-C18530F73E64}" srcOrd="0" destOrd="0" presId="urn:microsoft.com/office/officeart/2005/8/layout/orgChart1#1"/>
    <dgm:cxn modelId="{FC582540-27FE-4849-9A2F-040E71E37D73}" type="presParOf" srcId="{8E88E013-0700-49F2-8F2F-5AB222A15394}" destId="{D30A2390-8BED-4D75-A792-CE702CBB4475}" srcOrd="0" destOrd="0" presId="urn:microsoft.com/office/officeart/2005/8/layout/orgChart1#1"/>
    <dgm:cxn modelId="{73177C90-B5AA-4B4C-82E8-40B47000C8BB}" type="presParOf" srcId="{D30A2390-8BED-4D75-A792-CE702CBB4475}" destId="{C14D338A-11FA-469D-83CB-E850D9DFA809}" srcOrd="0" destOrd="0" presId="urn:microsoft.com/office/officeart/2005/8/layout/orgChart1#1"/>
    <dgm:cxn modelId="{E66C0E32-C016-4AA7-9706-7D68F0C596B7}" type="presParOf" srcId="{C14D338A-11FA-469D-83CB-E850D9DFA809}" destId="{5695D08A-9F6E-48A2-ACFD-C18530F73E64}" srcOrd="0" destOrd="0" presId="urn:microsoft.com/office/officeart/2005/8/layout/orgChart1#1"/>
    <dgm:cxn modelId="{F2BD4E46-B2F1-465A-96A4-2630BF8A31EF}" type="presParOf" srcId="{C14D338A-11FA-469D-83CB-E850D9DFA809}" destId="{6570190B-B676-47E0-81C4-841757CEC013}" srcOrd="1" destOrd="0" presId="urn:microsoft.com/office/officeart/2005/8/layout/orgChart1#1"/>
    <dgm:cxn modelId="{BCC5B37E-6F61-4F6E-B24B-D1D5AE5E5103}" type="presParOf" srcId="{D30A2390-8BED-4D75-A792-CE702CBB4475}" destId="{17552FBF-F143-4B1E-A0A9-5D11C7D1A920}" srcOrd="1" destOrd="0" presId="urn:microsoft.com/office/officeart/2005/8/layout/orgChart1#1"/>
    <dgm:cxn modelId="{E464E06C-1D43-40A7-A071-A9D3194ED3C5}" type="presParOf" srcId="{17552FBF-F143-4B1E-A0A9-5D11C7D1A920}" destId="{A033186C-907D-4920-99A8-B05E35E1073A}" srcOrd="0" destOrd="0" presId="urn:microsoft.com/office/officeart/2005/8/layout/orgChart1#1"/>
    <dgm:cxn modelId="{07FE9C9C-86C2-4BFA-A6C7-F14AA0297D85}" type="presParOf" srcId="{17552FBF-F143-4B1E-A0A9-5D11C7D1A920}" destId="{57B6E0BD-6889-40CF-9A5D-9C67AAE1527C}" srcOrd="1" destOrd="0" presId="urn:microsoft.com/office/officeart/2005/8/layout/orgChart1#1"/>
    <dgm:cxn modelId="{A78A9D49-3A73-4ED3-9B88-F0DB301093F7}" type="presParOf" srcId="{57B6E0BD-6889-40CF-9A5D-9C67AAE1527C}" destId="{41A5DCD8-4200-46A0-8C2F-5211A3309929}" srcOrd="0" destOrd="0" presId="urn:microsoft.com/office/officeart/2005/8/layout/orgChart1#1"/>
    <dgm:cxn modelId="{BF0C1FFD-720E-4EE7-88EB-3973F2A56CB5}" type="presParOf" srcId="{41A5DCD8-4200-46A0-8C2F-5211A3309929}" destId="{3F49E958-23B7-4769-BB52-42B0C6F24420}" srcOrd="0" destOrd="0" presId="urn:microsoft.com/office/officeart/2005/8/layout/orgChart1#1"/>
    <dgm:cxn modelId="{83AB0E80-AA51-4B17-B581-2D9EC6DF0CE8}" type="presParOf" srcId="{41A5DCD8-4200-46A0-8C2F-5211A3309929}" destId="{007506BF-4242-476A-941A-EF258D8D8AF7}" srcOrd="1" destOrd="0" presId="urn:microsoft.com/office/officeart/2005/8/layout/orgChart1#1"/>
    <dgm:cxn modelId="{6E8479D8-C9EC-4148-86B0-F410363AAA45}" type="presParOf" srcId="{57B6E0BD-6889-40CF-9A5D-9C67AAE1527C}" destId="{F334EF33-C6AF-4EFE-9185-FAFFA459D262}" srcOrd="1" destOrd="0" presId="urn:microsoft.com/office/officeart/2005/8/layout/orgChart1#1"/>
    <dgm:cxn modelId="{08D7C921-8D46-4313-BF3A-7BA5B76EAB65}" type="presParOf" srcId="{F334EF33-C6AF-4EFE-9185-FAFFA459D262}" destId="{82134E56-834F-4FA4-A010-8955294DCCB7}" srcOrd="0" destOrd="0" presId="urn:microsoft.com/office/officeart/2005/8/layout/orgChart1#1"/>
    <dgm:cxn modelId="{3AF62D6B-950B-42EE-BC26-3B4B8C304EF9}" type="presParOf" srcId="{F334EF33-C6AF-4EFE-9185-FAFFA459D262}" destId="{49380A24-28AD-4887-827B-C87A182DB393}" srcOrd="1" destOrd="0" presId="urn:microsoft.com/office/officeart/2005/8/layout/orgChart1#1"/>
    <dgm:cxn modelId="{DAC97F6F-4AB9-4D13-A6BC-250D5E619B32}" type="presParOf" srcId="{49380A24-28AD-4887-827B-C87A182DB393}" destId="{3503976A-4EA7-4FE6-B2EF-C79F2893CEB7}" srcOrd="0" destOrd="0" presId="urn:microsoft.com/office/officeart/2005/8/layout/orgChart1#1"/>
    <dgm:cxn modelId="{4BACED54-DBCA-4882-BD38-7FD0218AA9FA}" type="presParOf" srcId="{3503976A-4EA7-4FE6-B2EF-C79F2893CEB7}" destId="{47F0752B-E495-4FEC-89CD-2806DC133C4A}" srcOrd="0" destOrd="0" presId="urn:microsoft.com/office/officeart/2005/8/layout/orgChart1#1"/>
    <dgm:cxn modelId="{B280F117-9A55-49E8-96A5-C4684C20FF2E}" type="presParOf" srcId="{3503976A-4EA7-4FE6-B2EF-C79F2893CEB7}" destId="{93509CF6-3661-4E71-8DB4-A2EE46F09DC7}" srcOrd="1" destOrd="0" presId="urn:microsoft.com/office/officeart/2005/8/layout/orgChart1#1"/>
    <dgm:cxn modelId="{981245BB-D500-4995-A107-C510EA85609B}" type="presParOf" srcId="{49380A24-28AD-4887-827B-C87A182DB393}" destId="{57E870AA-2D88-472D-AF0A-F71BEEAC7430}" srcOrd="1" destOrd="0" presId="urn:microsoft.com/office/officeart/2005/8/layout/orgChart1#1"/>
    <dgm:cxn modelId="{4AA10794-4C5F-4906-AEDC-3D8FAEE9FCE2}" type="presParOf" srcId="{49380A24-28AD-4887-827B-C87A182DB393}" destId="{A697C31A-FAB0-4D1B-BD8C-710D42026760}" srcOrd="2" destOrd="0" presId="urn:microsoft.com/office/officeart/2005/8/layout/orgChart1#1"/>
    <dgm:cxn modelId="{F7A8CB8F-7A56-43E9-8EF9-223BE99C55D8}" type="presParOf" srcId="{F334EF33-C6AF-4EFE-9185-FAFFA459D262}" destId="{1E947FFC-4AA8-4662-9EA8-F8BC24F09F5F}" srcOrd="2" destOrd="0" presId="urn:microsoft.com/office/officeart/2005/8/layout/orgChart1#1"/>
    <dgm:cxn modelId="{ED60F42E-5B2E-4541-AD36-8D09D6BEE6EE}" type="presParOf" srcId="{F334EF33-C6AF-4EFE-9185-FAFFA459D262}" destId="{724D3436-96F3-4990-AE77-B229179C4D87}" srcOrd="3" destOrd="0" presId="urn:microsoft.com/office/officeart/2005/8/layout/orgChart1#1"/>
    <dgm:cxn modelId="{0AA2BEA4-7D5B-44EF-AE27-D02A26BC286C}" type="presParOf" srcId="{724D3436-96F3-4990-AE77-B229179C4D87}" destId="{2C929193-8461-4C45-828D-7EC57E10A31F}" srcOrd="0" destOrd="0" presId="urn:microsoft.com/office/officeart/2005/8/layout/orgChart1#1"/>
    <dgm:cxn modelId="{E93FE1B9-B936-44D7-B18D-94FC4A224C41}" type="presParOf" srcId="{2C929193-8461-4C45-828D-7EC57E10A31F}" destId="{2B4F0FFC-4957-4CF4-98BC-3D48943FB5CE}" srcOrd="0" destOrd="0" presId="urn:microsoft.com/office/officeart/2005/8/layout/orgChart1#1"/>
    <dgm:cxn modelId="{1DD757A0-5F31-4131-BA63-A5AF02EA3AF0}" type="presParOf" srcId="{2C929193-8461-4C45-828D-7EC57E10A31F}" destId="{E601932F-C5CF-440B-99DD-E626C5AAFB44}" srcOrd="1" destOrd="0" presId="urn:microsoft.com/office/officeart/2005/8/layout/orgChart1#1"/>
    <dgm:cxn modelId="{7024A4BB-B573-4FC1-B055-B636239BACA6}" type="presParOf" srcId="{724D3436-96F3-4990-AE77-B229179C4D87}" destId="{205E5EB0-D2A2-436F-82D4-307C61B3D31E}" srcOrd="1" destOrd="0" presId="urn:microsoft.com/office/officeart/2005/8/layout/orgChart1#1"/>
    <dgm:cxn modelId="{40614307-02D2-4563-B5AC-5582E1DF644A}" type="presParOf" srcId="{724D3436-96F3-4990-AE77-B229179C4D87}" destId="{FE41B2C0-7D49-4C10-BFA3-3145C76F1107}" srcOrd="2" destOrd="0" presId="urn:microsoft.com/office/officeart/2005/8/layout/orgChart1#1"/>
    <dgm:cxn modelId="{1EBDB91C-1E6A-486E-9847-A64D07409E19}" type="presParOf" srcId="{F334EF33-C6AF-4EFE-9185-FAFFA459D262}" destId="{09F19253-E3B0-4564-83A9-CE73343C4C0D}" srcOrd="4" destOrd="0" presId="urn:microsoft.com/office/officeart/2005/8/layout/orgChart1#1"/>
    <dgm:cxn modelId="{9765A506-05BA-4ECB-81B0-D7EA34B4BA36}" type="presParOf" srcId="{F334EF33-C6AF-4EFE-9185-FAFFA459D262}" destId="{321AA4F5-2DF5-4A61-A552-F56159DFCD33}" srcOrd="5" destOrd="0" presId="urn:microsoft.com/office/officeart/2005/8/layout/orgChart1#1"/>
    <dgm:cxn modelId="{56A953E5-12B1-4E54-930A-4EE59A0524DD}" type="presParOf" srcId="{321AA4F5-2DF5-4A61-A552-F56159DFCD33}" destId="{F6359E54-BD6B-45D0-9531-85F3699A2D58}" srcOrd="0" destOrd="0" presId="urn:microsoft.com/office/officeart/2005/8/layout/orgChart1#1"/>
    <dgm:cxn modelId="{C30A82F7-44CD-4806-801F-E57B82C56A9D}" type="presParOf" srcId="{F6359E54-BD6B-45D0-9531-85F3699A2D58}" destId="{2D8EB280-7639-4931-AA78-FC2BA4870EAF}" srcOrd="0" destOrd="0" presId="urn:microsoft.com/office/officeart/2005/8/layout/orgChart1#1"/>
    <dgm:cxn modelId="{5B402EAE-E8DD-475C-90AD-5202F18D8652}" type="presParOf" srcId="{F6359E54-BD6B-45D0-9531-85F3699A2D58}" destId="{B2E5FEB0-CF86-4129-A969-4B1ABA1FDEAB}" srcOrd="1" destOrd="0" presId="urn:microsoft.com/office/officeart/2005/8/layout/orgChart1#1"/>
    <dgm:cxn modelId="{92C082FB-AABA-435D-8EFE-9381614D1974}" type="presParOf" srcId="{321AA4F5-2DF5-4A61-A552-F56159DFCD33}" destId="{8A013A08-B0E1-4E1A-BA1E-3CBC106AA986}" srcOrd="1" destOrd="0" presId="urn:microsoft.com/office/officeart/2005/8/layout/orgChart1#1"/>
    <dgm:cxn modelId="{4532B658-5913-43C5-B2C3-A40788E0FA6C}" type="presParOf" srcId="{321AA4F5-2DF5-4A61-A552-F56159DFCD33}" destId="{250B141F-EED9-4214-9B4D-B705BDB0B6FB}" srcOrd="2" destOrd="0" presId="urn:microsoft.com/office/officeart/2005/8/layout/orgChart1#1"/>
    <dgm:cxn modelId="{6CF8D7ED-A7CB-474D-B93C-D9008CCE5526}" type="presParOf" srcId="{57B6E0BD-6889-40CF-9A5D-9C67AAE1527C}" destId="{3FC9BD92-A669-4280-99DD-79E43705706C}" srcOrd="2" destOrd="0" presId="urn:microsoft.com/office/officeart/2005/8/layout/orgChart1#1"/>
    <dgm:cxn modelId="{623967EB-3BED-458B-AF24-3888C0FF1AFD}" type="presParOf" srcId="{17552FBF-F143-4B1E-A0A9-5D11C7D1A920}" destId="{C2C43884-2427-4D34-A091-20FC43F6D90B}" srcOrd="2" destOrd="0" presId="urn:microsoft.com/office/officeart/2005/8/layout/orgChart1#1"/>
    <dgm:cxn modelId="{AB57F46F-D640-4644-928C-80360ED13DD4}" type="presParOf" srcId="{17552FBF-F143-4B1E-A0A9-5D11C7D1A920}" destId="{C19A901C-89DB-4B7E-93F4-83062E655EFB}" srcOrd="3" destOrd="0" presId="urn:microsoft.com/office/officeart/2005/8/layout/orgChart1#1"/>
    <dgm:cxn modelId="{269564B4-B865-4EA9-922B-7BAC15DDFE40}" type="presParOf" srcId="{C19A901C-89DB-4B7E-93F4-83062E655EFB}" destId="{77F0D631-3EB2-4429-B9F0-D29DF77A23E2}" srcOrd="0" destOrd="0" presId="urn:microsoft.com/office/officeart/2005/8/layout/orgChart1#1"/>
    <dgm:cxn modelId="{B3DDEED2-8A8F-4AEF-A8D7-808E37038272}" type="presParOf" srcId="{77F0D631-3EB2-4429-B9F0-D29DF77A23E2}" destId="{E4B15119-8DDB-4808-B358-0C2FF311FBC3}" srcOrd="0" destOrd="0" presId="urn:microsoft.com/office/officeart/2005/8/layout/orgChart1#1"/>
    <dgm:cxn modelId="{19E92C7E-9605-4B40-9A48-F665AC93DD77}" type="presParOf" srcId="{77F0D631-3EB2-4429-B9F0-D29DF77A23E2}" destId="{B82C6FAD-1B6F-4930-BC31-85891B247105}" srcOrd="1" destOrd="0" presId="urn:microsoft.com/office/officeart/2005/8/layout/orgChart1#1"/>
    <dgm:cxn modelId="{F8FC25FC-26A7-47E5-A717-6719B4015F38}" type="presParOf" srcId="{C19A901C-89DB-4B7E-93F4-83062E655EFB}" destId="{914B131D-BCEE-44D6-BE88-B2ABDE316006}" srcOrd="1" destOrd="0" presId="urn:microsoft.com/office/officeart/2005/8/layout/orgChart1#1"/>
    <dgm:cxn modelId="{8DA94164-FB55-4ADF-BFB6-85AB34CF2638}" type="presParOf" srcId="{914B131D-BCEE-44D6-BE88-B2ABDE316006}" destId="{8A93F401-FF2F-431D-9B7C-D1BBFD5EEDC9}" srcOrd="0" destOrd="0" presId="urn:microsoft.com/office/officeart/2005/8/layout/orgChart1#1"/>
    <dgm:cxn modelId="{F282E63A-1849-41FE-8268-95BAE74C5D98}" type="presParOf" srcId="{914B131D-BCEE-44D6-BE88-B2ABDE316006}" destId="{D4540BBD-6969-49AB-ADBE-3FDA0DDFE1D8}" srcOrd="1" destOrd="0" presId="urn:microsoft.com/office/officeart/2005/8/layout/orgChart1#1"/>
    <dgm:cxn modelId="{29F03DA1-78B7-4BA6-95BF-C5416583DCAF}" type="presParOf" srcId="{D4540BBD-6969-49AB-ADBE-3FDA0DDFE1D8}" destId="{F795DC31-7E1B-4112-903F-8FB5FBB4CD71}" srcOrd="0" destOrd="0" presId="urn:microsoft.com/office/officeart/2005/8/layout/orgChart1#1"/>
    <dgm:cxn modelId="{C1DEA8F1-2A4E-45F9-BCE6-E2EE395D5E52}" type="presParOf" srcId="{F795DC31-7E1B-4112-903F-8FB5FBB4CD71}" destId="{FFE6D2A3-D8A5-4615-AFF1-B03659E63F8B}" srcOrd="0" destOrd="0" presId="urn:microsoft.com/office/officeart/2005/8/layout/orgChart1#1"/>
    <dgm:cxn modelId="{EE8FB272-D4A3-4B82-B1D8-6A01CD981DCD}" type="presParOf" srcId="{F795DC31-7E1B-4112-903F-8FB5FBB4CD71}" destId="{D4AD9A50-0BC4-4D49-8796-751C9DC445A9}" srcOrd="1" destOrd="0" presId="urn:microsoft.com/office/officeart/2005/8/layout/orgChart1#1"/>
    <dgm:cxn modelId="{5B0A0A90-2445-4135-97B5-24BF37561251}" type="presParOf" srcId="{D4540BBD-6969-49AB-ADBE-3FDA0DDFE1D8}" destId="{22980A28-D26E-449F-B7A4-3F333F17DA30}" srcOrd="1" destOrd="0" presId="urn:microsoft.com/office/officeart/2005/8/layout/orgChart1#1"/>
    <dgm:cxn modelId="{11D7E42D-9EA0-4F4E-9CA0-2342B781CAAD}" type="presParOf" srcId="{D4540BBD-6969-49AB-ADBE-3FDA0DDFE1D8}" destId="{6B255281-A1A0-4631-84E4-5FAC616F0B6B}" srcOrd="2" destOrd="0" presId="urn:microsoft.com/office/officeart/2005/8/layout/orgChart1#1"/>
    <dgm:cxn modelId="{62EF4796-3ACE-4392-8794-BF7B83CAFA32}" type="presParOf" srcId="{914B131D-BCEE-44D6-BE88-B2ABDE316006}" destId="{6C7A5927-F9F2-48CB-B6A6-50E6EBADAE75}" srcOrd="2" destOrd="0" presId="urn:microsoft.com/office/officeart/2005/8/layout/orgChart1#1"/>
    <dgm:cxn modelId="{D0EEA6A7-1F5B-4A08-ABB1-18EB9C04AE88}" type="presParOf" srcId="{914B131D-BCEE-44D6-BE88-B2ABDE316006}" destId="{86F8E4D7-8A3F-4CDF-9CDB-3AD99F1A911C}" srcOrd="3" destOrd="0" presId="urn:microsoft.com/office/officeart/2005/8/layout/orgChart1#1"/>
    <dgm:cxn modelId="{0B880062-A9F3-4FD5-AAFE-79387DC150E9}" type="presParOf" srcId="{86F8E4D7-8A3F-4CDF-9CDB-3AD99F1A911C}" destId="{83E2F5AC-4711-4BF4-A2DE-C31A17B80BEF}" srcOrd="0" destOrd="0" presId="urn:microsoft.com/office/officeart/2005/8/layout/orgChart1#1"/>
    <dgm:cxn modelId="{A21B7A3F-98B6-44D2-B18C-22FA8E0782FF}" type="presParOf" srcId="{83E2F5AC-4711-4BF4-A2DE-C31A17B80BEF}" destId="{919A1859-24D4-456D-9A61-34E31C95C131}" srcOrd="0" destOrd="0" presId="urn:microsoft.com/office/officeart/2005/8/layout/orgChart1#1"/>
    <dgm:cxn modelId="{72957F2D-EB64-4AB4-9BFA-730208C28EC6}" type="presParOf" srcId="{83E2F5AC-4711-4BF4-A2DE-C31A17B80BEF}" destId="{F00371A2-DE2D-4F96-915F-1043B0D7A1DA}" srcOrd="1" destOrd="0" presId="urn:microsoft.com/office/officeart/2005/8/layout/orgChart1#1"/>
    <dgm:cxn modelId="{83B13E42-493A-43DA-A477-D09A7CE6DEFA}" type="presParOf" srcId="{86F8E4D7-8A3F-4CDF-9CDB-3AD99F1A911C}" destId="{58875E89-A52C-4EE6-938D-0B6CDCC2463C}" srcOrd="1" destOrd="0" presId="urn:microsoft.com/office/officeart/2005/8/layout/orgChart1#1"/>
    <dgm:cxn modelId="{194861DD-C86E-4D46-9BB9-594BA69488EF}" type="presParOf" srcId="{86F8E4D7-8A3F-4CDF-9CDB-3AD99F1A911C}" destId="{11F4EFA5-C9EB-4B5C-8BF6-4A077CAA214D}" srcOrd="2" destOrd="0" presId="urn:microsoft.com/office/officeart/2005/8/layout/orgChart1#1"/>
    <dgm:cxn modelId="{36BE6B89-B5B8-480E-BBDD-E9FE377394A3}" type="presParOf" srcId="{914B131D-BCEE-44D6-BE88-B2ABDE316006}" destId="{BD5F2C17-10C9-44B1-9554-309B98D6249E}" srcOrd="4" destOrd="0" presId="urn:microsoft.com/office/officeart/2005/8/layout/orgChart1#1"/>
    <dgm:cxn modelId="{8EF31090-2922-4943-BC1C-5DD00395858D}" type="presParOf" srcId="{914B131D-BCEE-44D6-BE88-B2ABDE316006}" destId="{460023CE-B0FE-451A-84EF-95BA94C0931D}" srcOrd="5" destOrd="0" presId="urn:microsoft.com/office/officeart/2005/8/layout/orgChart1#1"/>
    <dgm:cxn modelId="{42EA0974-1EB1-4F5F-8991-6C06D526E92E}" type="presParOf" srcId="{460023CE-B0FE-451A-84EF-95BA94C0931D}" destId="{211AE659-23C6-4EA8-9B06-9FE77A479A48}" srcOrd="0" destOrd="0" presId="urn:microsoft.com/office/officeart/2005/8/layout/orgChart1#1"/>
    <dgm:cxn modelId="{6B89CDB4-DC4C-4B96-B006-2974E9710CA4}" type="presParOf" srcId="{211AE659-23C6-4EA8-9B06-9FE77A479A48}" destId="{2E1205B7-42B7-4220-96C8-67190403260D}" srcOrd="0" destOrd="0" presId="urn:microsoft.com/office/officeart/2005/8/layout/orgChart1#1"/>
    <dgm:cxn modelId="{107A0E02-DE2E-4087-8A65-4DA3F9952344}" type="presParOf" srcId="{211AE659-23C6-4EA8-9B06-9FE77A479A48}" destId="{96CF0814-3EC2-4F73-A204-CD1D6F6DACD0}" srcOrd="1" destOrd="0" presId="urn:microsoft.com/office/officeart/2005/8/layout/orgChart1#1"/>
    <dgm:cxn modelId="{3B2BBFCB-7B4E-48A1-8D34-5FBAB5493B6D}" type="presParOf" srcId="{460023CE-B0FE-451A-84EF-95BA94C0931D}" destId="{CE96D530-0BB1-4AF8-B36F-D1D360AC8E05}" srcOrd="1" destOrd="0" presId="urn:microsoft.com/office/officeart/2005/8/layout/orgChart1#1"/>
    <dgm:cxn modelId="{DF3058E2-F787-4CCF-B139-4B3A7907961E}" type="presParOf" srcId="{460023CE-B0FE-451A-84EF-95BA94C0931D}" destId="{24A2EAB7-B89C-49B3-8A56-B7608C4A5E9D}" srcOrd="2" destOrd="0" presId="urn:microsoft.com/office/officeart/2005/8/layout/orgChart1#1"/>
    <dgm:cxn modelId="{C6E23FB2-F1CD-438E-A29D-83AB17A91702}" type="presParOf" srcId="{C19A901C-89DB-4B7E-93F4-83062E655EFB}" destId="{E74746C1-BC44-4405-8065-72C5FB22428E}" srcOrd="2" destOrd="0" presId="urn:microsoft.com/office/officeart/2005/8/layout/orgChart1#1"/>
    <dgm:cxn modelId="{3AAA1C43-E16C-4308-BECE-5D1F22C3D75B}" type="presParOf" srcId="{17552FBF-F143-4B1E-A0A9-5D11C7D1A920}" destId="{AF67B8C0-11C1-4A04-8C63-8502D677BBD2}" srcOrd="4" destOrd="0" presId="urn:microsoft.com/office/officeart/2005/8/layout/orgChart1#1"/>
    <dgm:cxn modelId="{DB9478B3-8F08-4B9E-9FF7-78980E78C363}" type="presParOf" srcId="{17552FBF-F143-4B1E-A0A9-5D11C7D1A920}" destId="{7D9E4DCF-A7B1-4098-B8D9-5459F53CDDBE}" srcOrd="5" destOrd="0" presId="urn:microsoft.com/office/officeart/2005/8/layout/orgChart1#1"/>
    <dgm:cxn modelId="{E1CF3046-3D32-4A6E-8B8D-7808C5DC4321}" type="presParOf" srcId="{7D9E4DCF-A7B1-4098-B8D9-5459F53CDDBE}" destId="{CCCD3BB0-FE05-474B-B1BC-4549AD0F2040}" srcOrd="0" destOrd="0" presId="urn:microsoft.com/office/officeart/2005/8/layout/orgChart1#1"/>
    <dgm:cxn modelId="{A8A13948-882C-4D55-8BD4-F243B7927F31}" type="presParOf" srcId="{CCCD3BB0-FE05-474B-B1BC-4549AD0F2040}" destId="{2B30FD22-9824-4858-814C-4A6A2DAA2AE9}" srcOrd="0" destOrd="0" presId="urn:microsoft.com/office/officeart/2005/8/layout/orgChart1#1"/>
    <dgm:cxn modelId="{C7B93CB7-06B2-4B0F-B01A-86E48A4E4E0A}" type="presParOf" srcId="{CCCD3BB0-FE05-474B-B1BC-4549AD0F2040}" destId="{77A8FC16-46EA-4D64-AFB9-E5113A4716EB}" srcOrd="1" destOrd="0" presId="urn:microsoft.com/office/officeart/2005/8/layout/orgChart1#1"/>
    <dgm:cxn modelId="{F3569CF9-FA16-456D-B081-AA859DBB843B}" type="presParOf" srcId="{7D9E4DCF-A7B1-4098-B8D9-5459F53CDDBE}" destId="{0819B535-9F0D-4088-97F1-8669575950D6}" srcOrd="1" destOrd="0" presId="urn:microsoft.com/office/officeart/2005/8/layout/orgChart1#1"/>
    <dgm:cxn modelId="{83CE001D-95F8-4F6D-BBD5-F8D16D1449E2}" type="presParOf" srcId="{0819B535-9F0D-4088-97F1-8669575950D6}" destId="{7AEE9DCB-6354-41FD-94F0-0580A4D0CD75}" srcOrd="0" destOrd="0" presId="urn:microsoft.com/office/officeart/2005/8/layout/orgChart1#1"/>
    <dgm:cxn modelId="{5CCE3BDA-3AD7-42AD-BECE-639EA2D89D3F}" type="presParOf" srcId="{0819B535-9F0D-4088-97F1-8669575950D6}" destId="{31E3D246-4C37-4B89-A15C-2CAA050632BC}" srcOrd="1" destOrd="0" presId="urn:microsoft.com/office/officeart/2005/8/layout/orgChart1#1"/>
    <dgm:cxn modelId="{E9518F30-CAD3-4878-A3AC-2D91EF8F0B97}" type="presParOf" srcId="{31E3D246-4C37-4B89-A15C-2CAA050632BC}" destId="{50A4F38A-A652-4C0D-909E-046885ED1A38}" srcOrd="0" destOrd="0" presId="urn:microsoft.com/office/officeart/2005/8/layout/orgChart1#1"/>
    <dgm:cxn modelId="{8C71F45A-86B2-47A3-AB3E-30268A6EAA7E}" type="presParOf" srcId="{50A4F38A-A652-4C0D-909E-046885ED1A38}" destId="{402AD777-6039-4E67-AE8D-A09AEA78374B}" srcOrd="0" destOrd="0" presId="urn:microsoft.com/office/officeart/2005/8/layout/orgChart1#1"/>
    <dgm:cxn modelId="{B7ED3168-9956-4CEC-A797-8B8A6CDE797F}" type="presParOf" srcId="{50A4F38A-A652-4C0D-909E-046885ED1A38}" destId="{1E752B21-0414-4D48-A8B2-927121C168F4}" srcOrd="1" destOrd="0" presId="urn:microsoft.com/office/officeart/2005/8/layout/orgChart1#1"/>
    <dgm:cxn modelId="{9D3FA107-D50B-4EDD-8E7F-34BFD5437D58}" type="presParOf" srcId="{31E3D246-4C37-4B89-A15C-2CAA050632BC}" destId="{4E9908CC-B926-4571-BBAB-43423847FCCE}" srcOrd="1" destOrd="0" presId="urn:microsoft.com/office/officeart/2005/8/layout/orgChart1#1"/>
    <dgm:cxn modelId="{21D46E10-9AFA-42D8-A9B8-762FCB20D081}" type="presParOf" srcId="{31E3D246-4C37-4B89-A15C-2CAA050632BC}" destId="{E5AE9002-1DDC-4C26-B908-BD5FC9C698B9}" srcOrd="2" destOrd="0" presId="urn:microsoft.com/office/officeart/2005/8/layout/orgChart1#1"/>
    <dgm:cxn modelId="{29961BB8-B73B-4702-82E0-96D382FB143F}" type="presParOf" srcId="{0819B535-9F0D-4088-97F1-8669575950D6}" destId="{9545623B-B1FF-4865-BA05-E11C447C9C5E}" srcOrd="2" destOrd="0" presId="urn:microsoft.com/office/officeart/2005/8/layout/orgChart1#1"/>
    <dgm:cxn modelId="{9C3993C6-04BB-4381-AF5D-6CE6DF7D9DC6}" type="presParOf" srcId="{0819B535-9F0D-4088-97F1-8669575950D6}" destId="{3616FDAC-38E4-4BAE-9214-74897EC3E6CE}" srcOrd="3" destOrd="0" presId="urn:microsoft.com/office/officeart/2005/8/layout/orgChart1#1"/>
    <dgm:cxn modelId="{F9EBA355-1C17-4969-B510-2F5C2406AD75}" type="presParOf" srcId="{3616FDAC-38E4-4BAE-9214-74897EC3E6CE}" destId="{531B384C-91C5-4A67-B08F-25F491FE62B1}" srcOrd="0" destOrd="0" presId="urn:microsoft.com/office/officeart/2005/8/layout/orgChart1#1"/>
    <dgm:cxn modelId="{68BE6945-0341-4C63-822D-5C878CEFED4B}" type="presParOf" srcId="{531B384C-91C5-4A67-B08F-25F491FE62B1}" destId="{AAC637B3-B268-4E91-9A97-859DFD55752A}" srcOrd="0" destOrd="0" presId="urn:microsoft.com/office/officeart/2005/8/layout/orgChart1#1"/>
    <dgm:cxn modelId="{0BFA7215-39E4-47F1-9AC9-8EF3FCDFCD87}" type="presParOf" srcId="{531B384C-91C5-4A67-B08F-25F491FE62B1}" destId="{5D08CF5B-6F34-450A-BFAB-85BCA59270E0}" srcOrd="1" destOrd="0" presId="urn:microsoft.com/office/officeart/2005/8/layout/orgChart1#1"/>
    <dgm:cxn modelId="{C53D10C6-7CD4-45D5-BA7F-C019698FE762}" type="presParOf" srcId="{3616FDAC-38E4-4BAE-9214-74897EC3E6CE}" destId="{8A8C471F-3CF3-4201-B253-9540362A1C51}" srcOrd="1" destOrd="0" presId="urn:microsoft.com/office/officeart/2005/8/layout/orgChart1#1"/>
    <dgm:cxn modelId="{6E75CFA7-B7B2-4B08-A420-7363D0700814}" type="presParOf" srcId="{3616FDAC-38E4-4BAE-9214-74897EC3E6CE}" destId="{E6EDA98C-57B4-479D-9031-A98BFDB655EE}" srcOrd="2" destOrd="0" presId="urn:microsoft.com/office/officeart/2005/8/layout/orgChart1#1"/>
    <dgm:cxn modelId="{E407412A-1071-464F-80F6-EF1EE841501E}" type="presParOf" srcId="{7D9E4DCF-A7B1-4098-B8D9-5459F53CDDBE}" destId="{EA9C1450-B6AE-4D20-8994-50321152AFFD}" srcOrd="2" destOrd="0" presId="urn:microsoft.com/office/officeart/2005/8/layout/orgChart1#1"/>
    <dgm:cxn modelId="{340A2204-C4C1-4F71-88EE-BCE8AA2F9DA7}" type="presParOf" srcId="{D30A2390-8BED-4D75-A792-CE702CBB4475}" destId="{223FCAD0-1AC1-42B8-9C18-DFEE68AACC41}" srcOrd="2" destOrd="0" presId="urn:microsoft.com/office/officeart/2005/8/layout/orgChart1#1"/>
  </dgm:cxnLst>
  <dgm:bg/>
  <dgm:whole>
    <a:ln w="9525" cap="flat" cmpd="sng" algn="ctr">
      <a:noFill/>
      <a:prstDash val="solid"/>
      <a:round/>
      <a:headEnd type="none" w="med" len="med"/>
      <a:tailEnd type="none" w="med" len="med"/>
    </a:ln>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3D3A43F-37C3-4EEC-86FA-05CB4733C466}" type="doc">
      <dgm:prSet loTypeId="urn:microsoft.com/office/officeart/2005/8/layout/orgChart1" loCatId="hierarchy" qsTypeId="urn:microsoft.com/office/officeart/2005/8/quickstyle/simple3" qsCatId="simple" csTypeId="urn:microsoft.com/office/officeart/2005/8/colors/accent0_1" csCatId="mainScheme" phldr="1"/>
      <dgm:spPr/>
      <dgm:t>
        <a:bodyPr/>
        <a:lstStyle/>
        <a:p>
          <a:endParaRPr lang="de-DE"/>
        </a:p>
      </dgm:t>
    </dgm:pt>
    <dgm:pt modelId="{0F246EDA-8C65-4513-B0DE-A3826744D160}">
      <dgm:prSet phldrT="[Text]" custT="1"/>
      <dgm:spPr>
        <a:solidFill>
          <a:schemeClr val="bg1">
            <a:lumMod val="85000"/>
          </a:schemeClr>
        </a:solidFill>
      </dgm:spPr>
      <dgm:t>
        <a:bodyPr/>
        <a:lstStyle/>
        <a:p>
          <a:pPr>
            <a:spcAft>
              <a:spcPts val="0"/>
            </a:spcAft>
          </a:pPr>
          <a:r>
            <a:rPr lang="de-DE" sz="1000" dirty="0">
              <a:latin typeface="+mj-lt"/>
              <a:cs typeface="Calibri" panose="020F0502020204030204" pitchFamily="34" charset="0"/>
            </a:rPr>
            <a:t>9. Inhalt einer Zielfunktion (z.B. Nachhaltigkeit, Verwirklichungschancen)</a:t>
          </a:r>
        </a:p>
      </dgm:t>
    </dgm:pt>
    <dgm:pt modelId="{FEC6B5C0-0A70-48F3-8AAE-4ED99A26B556}" type="parTrans" cxnId="{28C66191-5DF7-4D15-8AAC-77BA945B23BF}">
      <dgm:prSet/>
      <dgm:spPr/>
      <dgm:t>
        <a:bodyPr/>
        <a:lstStyle/>
        <a:p>
          <a:endParaRPr lang="de-DE" sz="1000">
            <a:latin typeface="+mj-lt"/>
            <a:cs typeface="Calibri" panose="020F0502020204030204" pitchFamily="34" charset="0"/>
          </a:endParaRPr>
        </a:p>
      </dgm:t>
    </dgm:pt>
    <dgm:pt modelId="{23915FDA-7301-40E0-8533-529AFD0ABD65}" type="sibTrans" cxnId="{28C66191-5DF7-4D15-8AAC-77BA945B23BF}">
      <dgm:prSet/>
      <dgm:spPr/>
      <dgm:t>
        <a:bodyPr/>
        <a:lstStyle/>
        <a:p>
          <a:endParaRPr lang="de-DE" sz="1000">
            <a:latin typeface="+mj-lt"/>
            <a:cs typeface="Calibri" panose="020F0502020204030204" pitchFamily="34" charset="0"/>
          </a:endParaRPr>
        </a:p>
      </dgm:t>
    </dgm:pt>
    <dgm:pt modelId="{43D9B82A-07A9-40C7-96A9-38D0C960B7AC}">
      <dgm:prSet phldrT="[Text]" custT="1"/>
      <dgm:spPr>
        <a:solidFill>
          <a:schemeClr val="bg1">
            <a:lumMod val="85000"/>
          </a:schemeClr>
        </a:solidFill>
      </dgm:spPr>
      <dgm:t>
        <a:bodyPr/>
        <a:lstStyle/>
        <a:p>
          <a:r>
            <a:rPr lang="de-DE" sz="1000" dirty="0">
              <a:latin typeface="+mj-lt"/>
              <a:cs typeface="Calibri" panose="020F0502020204030204" pitchFamily="34" charset="0"/>
            </a:rPr>
            <a:t>Wohlfahrtsökonomische Analyse der Ergebnisse des Wirtschaftens als...</a:t>
          </a:r>
        </a:p>
      </dgm:t>
    </dgm:pt>
    <dgm:pt modelId="{65B9F172-8298-48E9-8984-3A25760A5181}" type="parTrans" cxnId="{54C23757-B70D-40D0-8992-78DE7227A5E5}">
      <dgm:prSet/>
      <dgm:spPr/>
      <dgm:t>
        <a:bodyPr/>
        <a:lstStyle/>
        <a:p>
          <a:endParaRPr lang="de-DE" sz="1000">
            <a:latin typeface="+mj-lt"/>
            <a:cs typeface="Calibri" panose="020F0502020204030204" pitchFamily="34" charset="0"/>
          </a:endParaRPr>
        </a:p>
      </dgm:t>
    </dgm:pt>
    <dgm:pt modelId="{06CB41F4-5F0A-4AF1-B984-9FC4318272B5}" type="sibTrans" cxnId="{54C23757-B70D-40D0-8992-78DE7227A5E5}">
      <dgm:prSet/>
      <dgm:spPr/>
      <dgm:t>
        <a:bodyPr/>
        <a:lstStyle/>
        <a:p>
          <a:endParaRPr lang="de-DE" sz="1000">
            <a:latin typeface="+mj-lt"/>
            <a:cs typeface="Calibri" panose="020F0502020204030204" pitchFamily="34" charset="0"/>
          </a:endParaRPr>
        </a:p>
      </dgm:t>
    </dgm:pt>
    <dgm:pt modelId="{2F059198-A54D-410E-BF58-DB9521A7AE68}">
      <dgm:prSet phldrT="[Text]" custT="1"/>
      <dgm:spPr>
        <a:solidFill>
          <a:schemeClr val="bg1">
            <a:lumMod val="85000"/>
          </a:schemeClr>
        </a:solidFill>
      </dgm:spPr>
      <dgm:t>
        <a:bodyPr/>
        <a:lstStyle/>
        <a:p>
          <a:r>
            <a:rPr lang="de-DE" sz="1000" dirty="0">
              <a:latin typeface="+mj-lt"/>
              <a:cs typeface="Calibri" panose="020F0502020204030204" pitchFamily="34" charset="0"/>
            </a:rPr>
            <a:t>10. Verteilung einer Zielfunktion (z.B. Verteilung finanzieller Steuerlast)</a:t>
          </a:r>
        </a:p>
      </dgm:t>
    </dgm:pt>
    <dgm:pt modelId="{85319235-5E77-4C71-AFA7-15CC71C5DBE2}" type="sibTrans" cxnId="{2C1E4782-D848-4A48-8CC6-D2302744ED38}">
      <dgm:prSet/>
      <dgm:spPr/>
      <dgm:t>
        <a:bodyPr/>
        <a:lstStyle/>
        <a:p>
          <a:endParaRPr lang="de-DE" sz="1000">
            <a:latin typeface="+mj-lt"/>
            <a:cs typeface="Calibri" panose="020F0502020204030204" pitchFamily="34" charset="0"/>
          </a:endParaRPr>
        </a:p>
      </dgm:t>
    </dgm:pt>
    <dgm:pt modelId="{27EA1425-0E88-42E6-85E5-287FCF18B5B8}" type="parTrans" cxnId="{2C1E4782-D848-4A48-8CC6-D2302744ED38}">
      <dgm:prSet/>
      <dgm:spPr/>
      <dgm:t>
        <a:bodyPr/>
        <a:lstStyle/>
        <a:p>
          <a:endParaRPr lang="de-DE" sz="1000">
            <a:latin typeface="+mj-lt"/>
            <a:cs typeface="Calibri" panose="020F0502020204030204" pitchFamily="34" charset="0"/>
          </a:endParaRPr>
        </a:p>
      </dgm:t>
    </dgm:pt>
    <dgm:pt modelId="{8E88E013-0700-49F2-8F2F-5AB222A15394}" type="pres">
      <dgm:prSet presAssocID="{03D3A43F-37C3-4EEC-86FA-05CB4733C466}" presName="hierChild1" presStyleCnt="0">
        <dgm:presLayoutVars>
          <dgm:orgChart val="1"/>
          <dgm:chPref val="1"/>
          <dgm:dir/>
          <dgm:animOne val="branch"/>
          <dgm:animLvl val="lvl"/>
          <dgm:resizeHandles/>
        </dgm:presLayoutVars>
      </dgm:prSet>
      <dgm:spPr/>
    </dgm:pt>
    <dgm:pt modelId="{D30A2390-8BED-4D75-A792-CE702CBB4475}" type="pres">
      <dgm:prSet presAssocID="{43D9B82A-07A9-40C7-96A9-38D0C960B7AC}" presName="hierRoot1" presStyleCnt="0">
        <dgm:presLayoutVars>
          <dgm:hierBranch val="l"/>
        </dgm:presLayoutVars>
      </dgm:prSet>
      <dgm:spPr/>
    </dgm:pt>
    <dgm:pt modelId="{C14D338A-11FA-469D-83CB-E850D9DFA809}" type="pres">
      <dgm:prSet presAssocID="{43D9B82A-07A9-40C7-96A9-38D0C960B7AC}" presName="rootComposite1" presStyleCnt="0"/>
      <dgm:spPr/>
    </dgm:pt>
    <dgm:pt modelId="{5695D08A-9F6E-48A2-ACFD-C18530F73E64}" type="pres">
      <dgm:prSet presAssocID="{43D9B82A-07A9-40C7-96A9-38D0C960B7AC}" presName="rootText1" presStyleLbl="node0" presStyleIdx="0" presStyleCnt="1">
        <dgm:presLayoutVars>
          <dgm:chPref val="3"/>
        </dgm:presLayoutVars>
      </dgm:prSet>
      <dgm:spPr/>
    </dgm:pt>
    <dgm:pt modelId="{6570190B-B676-47E0-81C4-841757CEC013}" type="pres">
      <dgm:prSet presAssocID="{43D9B82A-07A9-40C7-96A9-38D0C960B7AC}" presName="rootConnector1" presStyleLbl="node1" presStyleIdx="0" presStyleCnt="0"/>
      <dgm:spPr/>
    </dgm:pt>
    <dgm:pt modelId="{17552FBF-F143-4B1E-A0A9-5D11C7D1A920}" type="pres">
      <dgm:prSet presAssocID="{43D9B82A-07A9-40C7-96A9-38D0C960B7AC}" presName="hierChild2" presStyleCnt="0"/>
      <dgm:spPr/>
    </dgm:pt>
    <dgm:pt modelId="{BCCB0450-3A66-48C9-B186-BE4ED9952A2B}" type="pres">
      <dgm:prSet presAssocID="{FEC6B5C0-0A70-48F3-8AAE-4ED99A26B556}" presName="Name50" presStyleLbl="parChTrans1D2" presStyleIdx="0" presStyleCnt="2"/>
      <dgm:spPr/>
    </dgm:pt>
    <dgm:pt modelId="{57B6E0BD-6889-40CF-9A5D-9C67AAE1527C}" type="pres">
      <dgm:prSet presAssocID="{0F246EDA-8C65-4513-B0DE-A3826744D160}" presName="hierRoot2" presStyleCnt="0">
        <dgm:presLayoutVars>
          <dgm:hierBranch val="l"/>
        </dgm:presLayoutVars>
      </dgm:prSet>
      <dgm:spPr/>
    </dgm:pt>
    <dgm:pt modelId="{41A5DCD8-4200-46A0-8C2F-5211A3309929}" type="pres">
      <dgm:prSet presAssocID="{0F246EDA-8C65-4513-B0DE-A3826744D160}" presName="rootComposite" presStyleCnt="0"/>
      <dgm:spPr/>
    </dgm:pt>
    <dgm:pt modelId="{3F49E958-23B7-4769-BB52-42B0C6F24420}" type="pres">
      <dgm:prSet presAssocID="{0F246EDA-8C65-4513-B0DE-A3826744D160}" presName="rootText" presStyleLbl="node2" presStyleIdx="0" presStyleCnt="2">
        <dgm:presLayoutVars>
          <dgm:chPref val="3"/>
        </dgm:presLayoutVars>
      </dgm:prSet>
      <dgm:spPr/>
    </dgm:pt>
    <dgm:pt modelId="{007506BF-4242-476A-941A-EF258D8D8AF7}" type="pres">
      <dgm:prSet presAssocID="{0F246EDA-8C65-4513-B0DE-A3826744D160}" presName="rootConnector" presStyleLbl="node2" presStyleIdx="0" presStyleCnt="2"/>
      <dgm:spPr/>
    </dgm:pt>
    <dgm:pt modelId="{F334EF33-C6AF-4EFE-9185-FAFFA459D262}" type="pres">
      <dgm:prSet presAssocID="{0F246EDA-8C65-4513-B0DE-A3826744D160}" presName="hierChild4" presStyleCnt="0"/>
      <dgm:spPr/>
    </dgm:pt>
    <dgm:pt modelId="{3FC9BD92-A669-4280-99DD-79E43705706C}" type="pres">
      <dgm:prSet presAssocID="{0F246EDA-8C65-4513-B0DE-A3826744D160}" presName="hierChild5" presStyleCnt="0"/>
      <dgm:spPr/>
    </dgm:pt>
    <dgm:pt modelId="{DF198101-37FF-4272-B3A6-0E92E5733E0F}" type="pres">
      <dgm:prSet presAssocID="{27EA1425-0E88-42E6-85E5-287FCF18B5B8}" presName="Name50" presStyleLbl="parChTrans1D2" presStyleIdx="1" presStyleCnt="2"/>
      <dgm:spPr/>
    </dgm:pt>
    <dgm:pt modelId="{C19A901C-89DB-4B7E-93F4-83062E655EFB}" type="pres">
      <dgm:prSet presAssocID="{2F059198-A54D-410E-BF58-DB9521A7AE68}" presName="hierRoot2" presStyleCnt="0">
        <dgm:presLayoutVars>
          <dgm:hierBranch val="l"/>
        </dgm:presLayoutVars>
      </dgm:prSet>
      <dgm:spPr/>
    </dgm:pt>
    <dgm:pt modelId="{77F0D631-3EB2-4429-B9F0-D29DF77A23E2}" type="pres">
      <dgm:prSet presAssocID="{2F059198-A54D-410E-BF58-DB9521A7AE68}" presName="rootComposite" presStyleCnt="0"/>
      <dgm:spPr/>
    </dgm:pt>
    <dgm:pt modelId="{E4B15119-8DDB-4808-B358-0C2FF311FBC3}" type="pres">
      <dgm:prSet presAssocID="{2F059198-A54D-410E-BF58-DB9521A7AE68}" presName="rootText" presStyleLbl="node2" presStyleIdx="1" presStyleCnt="2">
        <dgm:presLayoutVars>
          <dgm:chPref val="3"/>
        </dgm:presLayoutVars>
      </dgm:prSet>
      <dgm:spPr/>
    </dgm:pt>
    <dgm:pt modelId="{B82C6FAD-1B6F-4930-BC31-85891B247105}" type="pres">
      <dgm:prSet presAssocID="{2F059198-A54D-410E-BF58-DB9521A7AE68}" presName="rootConnector" presStyleLbl="node2" presStyleIdx="1" presStyleCnt="2"/>
      <dgm:spPr/>
    </dgm:pt>
    <dgm:pt modelId="{914B131D-BCEE-44D6-BE88-B2ABDE316006}" type="pres">
      <dgm:prSet presAssocID="{2F059198-A54D-410E-BF58-DB9521A7AE68}" presName="hierChild4" presStyleCnt="0"/>
      <dgm:spPr/>
    </dgm:pt>
    <dgm:pt modelId="{E74746C1-BC44-4405-8065-72C5FB22428E}" type="pres">
      <dgm:prSet presAssocID="{2F059198-A54D-410E-BF58-DB9521A7AE68}" presName="hierChild5" presStyleCnt="0"/>
      <dgm:spPr/>
    </dgm:pt>
    <dgm:pt modelId="{223FCAD0-1AC1-42B8-9C18-DFEE68AACC41}" type="pres">
      <dgm:prSet presAssocID="{43D9B82A-07A9-40C7-96A9-38D0C960B7AC}" presName="hierChild3" presStyleCnt="0"/>
      <dgm:spPr/>
    </dgm:pt>
  </dgm:ptLst>
  <dgm:cxnLst>
    <dgm:cxn modelId="{CF0FEA0D-156A-4472-932A-98C09286C541}" type="presOf" srcId="{0F246EDA-8C65-4513-B0DE-A3826744D160}" destId="{3F49E958-23B7-4769-BB52-42B0C6F24420}" srcOrd="0" destOrd="0" presId="urn:microsoft.com/office/officeart/2005/8/layout/orgChart1"/>
    <dgm:cxn modelId="{F3FEA50F-459D-4BC1-BB06-DE3A6F4958C6}" type="presOf" srcId="{2F059198-A54D-410E-BF58-DB9521A7AE68}" destId="{B82C6FAD-1B6F-4930-BC31-85891B247105}" srcOrd="1" destOrd="0" presId="urn:microsoft.com/office/officeart/2005/8/layout/orgChart1"/>
    <dgm:cxn modelId="{38C00826-8DB1-4270-92C8-13F4EDF1B68F}" type="presOf" srcId="{FEC6B5C0-0A70-48F3-8AAE-4ED99A26B556}" destId="{BCCB0450-3A66-48C9-B186-BE4ED9952A2B}" srcOrd="0" destOrd="0" presId="urn:microsoft.com/office/officeart/2005/8/layout/orgChart1"/>
    <dgm:cxn modelId="{570C7F60-7ED7-4D4D-B64B-1BD8E3D3EAD0}" type="presOf" srcId="{27EA1425-0E88-42E6-85E5-287FCF18B5B8}" destId="{DF198101-37FF-4272-B3A6-0E92E5733E0F}" srcOrd="0" destOrd="0" presId="urn:microsoft.com/office/officeart/2005/8/layout/orgChart1"/>
    <dgm:cxn modelId="{D1833941-D076-4674-A4AB-283707B06D5D}" type="presOf" srcId="{43D9B82A-07A9-40C7-96A9-38D0C960B7AC}" destId="{5695D08A-9F6E-48A2-ACFD-C18530F73E64}" srcOrd="0" destOrd="0" presId="urn:microsoft.com/office/officeart/2005/8/layout/orgChart1"/>
    <dgm:cxn modelId="{776C0664-1F07-40CE-A816-FFC0D71CEF18}" type="presOf" srcId="{0F246EDA-8C65-4513-B0DE-A3826744D160}" destId="{007506BF-4242-476A-941A-EF258D8D8AF7}" srcOrd="1" destOrd="0" presId="urn:microsoft.com/office/officeart/2005/8/layout/orgChart1"/>
    <dgm:cxn modelId="{54C23757-B70D-40D0-8992-78DE7227A5E5}" srcId="{03D3A43F-37C3-4EEC-86FA-05CB4733C466}" destId="{43D9B82A-07A9-40C7-96A9-38D0C960B7AC}" srcOrd="0" destOrd="0" parTransId="{65B9F172-8298-48E9-8984-3A25760A5181}" sibTransId="{06CB41F4-5F0A-4AF1-B984-9FC4318272B5}"/>
    <dgm:cxn modelId="{BC0D6977-E451-4104-BB92-3814A16F8DFA}" type="presOf" srcId="{03D3A43F-37C3-4EEC-86FA-05CB4733C466}" destId="{8E88E013-0700-49F2-8F2F-5AB222A15394}" srcOrd="0" destOrd="0" presId="urn:microsoft.com/office/officeart/2005/8/layout/orgChart1"/>
    <dgm:cxn modelId="{18169778-0E54-493B-8E84-7338573CC61A}" type="presOf" srcId="{43D9B82A-07A9-40C7-96A9-38D0C960B7AC}" destId="{6570190B-B676-47E0-81C4-841757CEC013}" srcOrd="1" destOrd="0" presId="urn:microsoft.com/office/officeart/2005/8/layout/orgChart1"/>
    <dgm:cxn modelId="{2C1E4782-D848-4A48-8CC6-D2302744ED38}" srcId="{43D9B82A-07A9-40C7-96A9-38D0C960B7AC}" destId="{2F059198-A54D-410E-BF58-DB9521A7AE68}" srcOrd="1" destOrd="0" parTransId="{27EA1425-0E88-42E6-85E5-287FCF18B5B8}" sibTransId="{85319235-5E77-4C71-AFA7-15CC71C5DBE2}"/>
    <dgm:cxn modelId="{28C66191-5DF7-4D15-8AAC-77BA945B23BF}" srcId="{43D9B82A-07A9-40C7-96A9-38D0C960B7AC}" destId="{0F246EDA-8C65-4513-B0DE-A3826744D160}" srcOrd="0" destOrd="0" parTransId="{FEC6B5C0-0A70-48F3-8AAE-4ED99A26B556}" sibTransId="{23915FDA-7301-40E0-8533-529AFD0ABD65}"/>
    <dgm:cxn modelId="{47B98DF4-B019-4EB8-B5B8-D6ECC077480E}" type="presOf" srcId="{2F059198-A54D-410E-BF58-DB9521A7AE68}" destId="{E4B15119-8DDB-4808-B358-0C2FF311FBC3}" srcOrd="0" destOrd="0" presId="urn:microsoft.com/office/officeart/2005/8/layout/orgChart1"/>
    <dgm:cxn modelId="{FC582540-27FE-4849-9A2F-040E71E37D73}" type="presParOf" srcId="{8E88E013-0700-49F2-8F2F-5AB222A15394}" destId="{D30A2390-8BED-4D75-A792-CE702CBB4475}" srcOrd="0" destOrd="0" presId="urn:microsoft.com/office/officeart/2005/8/layout/orgChart1"/>
    <dgm:cxn modelId="{7F01BC4F-EE93-48A6-A932-95A6239FD461}" type="presParOf" srcId="{D30A2390-8BED-4D75-A792-CE702CBB4475}" destId="{C14D338A-11FA-469D-83CB-E850D9DFA809}" srcOrd="0" destOrd="0" presId="urn:microsoft.com/office/officeart/2005/8/layout/orgChart1"/>
    <dgm:cxn modelId="{A3A001AF-F418-48FB-B213-2E1B05A561D8}" type="presParOf" srcId="{C14D338A-11FA-469D-83CB-E850D9DFA809}" destId="{5695D08A-9F6E-48A2-ACFD-C18530F73E64}" srcOrd="0" destOrd="0" presId="urn:microsoft.com/office/officeart/2005/8/layout/orgChart1"/>
    <dgm:cxn modelId="{4F8EDA4A-B492-43D1-8C5A-F06CF666CFD8}" type="presParOf" srcId="{C14D338A-11FA-469D-83CB-E850D9DFA809}" destId="{6570190B-B676-47E0-81C4-841757CEC013}" srcOrd="1" destOrd="0" presId="urn:microsoft.com/office/officeart/2005/8/layout/orgChart1"/>
    <dgm:cxn modelId="{D259CE3C-E343-40CC-9C7C-285EA55AE9DA}" type="presParOf" srcId="{D30A2390-8BED-4D75-A792-CE702CBB4475}" destId="{17552FBF-F143-4B1E-A0A9-5D11C7D1A920}" srcOrd="1" destOrd="0" presId="urn:microsoft.com/office/officeart/2005/8/layout/orgChart1"/>
    <dgm:cxn modelId="{8F016DB7-C18E-495D-86B5-2901B1E5DB25}" type="presParOf" srcId="{17552FBF-F143-4B1E-A0A9-5D11C7D1A920}" destId="{BCCB0450-3A66-48C9-B186-BE4ED9952A2B}" srcOrd="0" destOrd="0" presId="urn:microsoft.com/office/officeart/2005/8/layout/orgChart1"/>
    <dgm:cxn modelId="{ED3E109B-70D3-46AD-90C2-2D55F8152B78}" type="presParOf" srcId="{17552FBF-F143-4B1E-A0A9-5D11C7D1A920}" destId="{57B6E0BD-6889-40CF-9A5D-9C67AAE1527C}" srcOrd="1" destOrd="0" presId="urn:microsoft.com/office/officeart/2005/8/layout/orgChart1"/>
    <dgm:cxn modelId="{D901A00D-D5B4-4D61-8EC2-AF573241708A}" type="presParOf" srcId="{57B6E0BD-6889-40CF-9A5D-9C67AAE1527C}" destId="{41A5DCD8-4200-46A0-8C2F-5211A3309929}" srcOrd="0" destOrd="0" presId="urn:microsoft.com/office/officeart/2005/8/layout/orgChart1"/>
    <dgm:cxn modelId="{54A3373E-7D28-424D-A7F6-4972EDE39399}" type="presParOf" srcId="{41A5DCD8-4200-46A0-8C2F-5211A3309929}" destId="{3F49E958-23B7-4769-BB52-42B0C6F24420}" srcOrd="0" destOrd="0" presId="urn:microsoft.com/office/officeart/2005/8/layout/orgChart1"/>
    <dgm:cxn modelId="{9A963E84-99AF-43E6-95C4-54C491CDF08D}" type="presParOf" srcId="{41A5DCD8-4200-46A0-8C2F-5211A3309929}" destId="{007506BF-4242-476A-941A-EF258D8D8AF7}" srcOrd="1" destOrd="0" presId="urn:microsoft.com/office/officeart/2005/8/layout/orgChart1"/>
    <dgm:cxn modelId="{12825C4A-2357-4D8F-ACEA-B72B0D67E0AA}" type="presParOf" srcId="{57B6E0BD-6889-40CF-9A5D-9C67AAE1527C}" destId="{F334EF33-C6AF-4EFE-9185-FAFFA459D262}" srcOrd="1" destOrd="0" presId="urn:microsoft.com/office/officeart/2005/8/layout/orgChart1"/>
    <dgm:cxn modelId="{A9CB34D2-7087-494E-A937-0E9B635ED778}" type="presParOf" srcId="{57B6E0BD-6889-40CF-9A5D-9C67AAE1527C}" destId="{3FC9BD92-A669-4280-99DD-79E43705706C}" srcOrd="2" destOrd="0" presId="urn:microsoft.com/office/officeart/2005/8/layout/orgChart1"/>
    <dgm:cxn modelId="{CEE2BF69-0649-456C-94D6-6E69B9AB2E42}" type="presParOf" srcId="{17552FBF-F143-4B1E-A0A9-5D11C7D1A920}" destId="{DF198101-37FF-4272-B3A6-0E92E5733E0F}" srcOrd="2" destOrd="0" presId="urn:microsoft.com/office/officeart/2005/8/layout/orgChart1"/>
    <dgm:cxn modelId="{C2538773-8E5A-4216-A52A-9153BEF987D6}" type="presParOf" srcId="{17552FBF-F143-4B1E-A0A9-5D11C7D1A920}" destId="{C19A901C-89DB-4B7E-93F4-83062E655EFB}" srcOrd="3" destOrd="0" presId="urn:microsoft.com/office/officeart/2005/8/layout/orgChart1"/>
    <dgm:cxn modelId="{A154CAFB-81ED-4762-B9E0-607EA3856242}" type="presParOf" srcId="{C19A901C-89DB-4B7E-93F4-83062E655EFB}" destId="{77F0D631-3EB2-4429-B9F0-D29DF77A23E2}" srcOrd="0" destOrd="0" presId="urn:microsoft.com/office/officeart/2005/8/layout/orgChart1"/>
    <dgm:cxn modelId="{16A48483-BCCA-4C84-815E-7376DA4DC7AB}" type="presParOf" srcId="{77F0D631-3EB2-4429-B9F0-D29DF77A23E2}" destId="{E4B15119-8DDB-4808-B358-0C2FF311FBC3}" srcOrd="0" destOrd="0" presId="urn:microsoft.com/office/officeart/2005/8/layout/orgChart1"/>
    <dgm:cxn modelId="{298B8185-91B1-4E5F-A0DB-EEF43AE6680B}" type="presParOf" srcId="{77F0D631-3EB2-4429-B9F0-D29DF77A23E2}" destId="{B82C6FAD-1B6F-4930-BC31-85891B247105}" srcOrd="1" destOrd="0" presId="urn:microsoft.com/office/officeart/2005/8/layout/orgChart1"/>
    <dgm:cxn modelId="{311A4065-BD81-45C7-BA03-BF1F0D6FAA64}" type="presParOf" srcId="{C19A901C-89DB-4B7E-93F4-83062E655EFB}" destId="{914B131D-BCEE-44D6-BE88-B2ABDE316006}" srcOrd="1" destOrd="0" presId="urn:microsoft.com/office/officeart/2005/8/layout/orgChart1"/>
    <dgm:cxn modelId="{C1E2B478-6139-4958-A63B-DA4FB3DE386E}" type="presParOf" srcId="{C19A901C-89DB-4B7E-93F4-83062E655EFB}" destId="{E74746C1-BC44-4405-8065-72C5FB22428E}" srcOrd="2" destOrd="0" presId="urn:microsoft.com/office/officeart/2005/8/layout/orgChart1"/>
    <dgm:cxn modelId="{CEF1D07B-B153-4337-A196-5EB7C729DB24}" type="presParOf" srcId="{D30A2390-8BED-4D75-A792-CE702CBB4475}" destId="{223FCAD0-1AC1-42B8-9C18-DFEE68AACC41}" srcOrd="2" destOrd="0" presId="urn:microsoft.com/office/officeart/2005/8/layout/orgChart1"/>
  </dgm:cxnLst>
  <dgm:bg/>
  <dgm:whole>
    <a:ln w="9525" cap="flat" cmpd="sng" algn="ctr">
      <a:noFill/>
      <a:prstDash val="solid"/>
      <a:round/>
      <a:headEnd type="none" w="med" len="med"/>
      <a:tailEnd type="none" w="med" len="med"/>
    </a:ln>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45623B-B1FF-4865-BA05-E11C447C9C5E}">
      <dsp:nvSpPr>
        <dsp:cNvPr id="0" name=""/>
        <dsp:cNvSpPr/>
      </dsp:nvSpPr>
      <dsp:spPr bwMode="auto">
        <a:xfrm>
          <a:off x="3668460" y="2009504"/>
          <a:ext cx="218207" cy="1702017"/>
        </a:xfrm>
        <a:custGeom>
          <a:avLst/>
          <a:gdLst/>
          <a:ahLst/>
          <a:cxnLst/>
          <a:rect l="0" t="0" r="0" b="0"/>
          <a:pathLst>
            <a:path>
              <a:moveTo>
                <a:pt x="0" y="0"/>
              </a:moveTo>
              <a:lnTo>
                <a:pt x="0" y="1702017"/>
              </a:lnTo>
              <a:lnTo>
                <a:pt x="218207" y="1702017"/>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AEE9DCB-6354-41FD-94F0-0580A4D0CD75}">
      <dsp:nvSpPr>
        <dsp:cNvPr id="0" name=""/>
        <dsp:cNvSpPr/>
      </dsp:nvSpPr>
      <dsp:spPr bwMode="auto">
        <a:xfrm>
          <a:off x="3668460" y="2009504"/>
          <a:ext cx="218207" cy="669169"/>
        </a:xfrm>
        <a:custGeom>
          <a:avLst/>
          <a:gdLst/>
          <a:ahLst/>
          <a:cxnLst/>
          <a:rect l="0" t="0" r="0" b="0"/>
          <a:pathLst>
            <a:path>
              <a:moveTo>
                <a:pt x="0" y="0"/>
              </a:moveTo>
              <a:lnTo>
                <a:pt x="0" y="669169"/>
              </a:lnTo>
              <a:lnTo>
                <a:pt x="218207" y="669169"/>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F67B8C0-11C1-4A04-8C63-8502D677BBD2}">
      <dsp:nvSpPr>
        <dsp:cNvPr id="0" name=""/>
        <dsp:cNvSpPr/>
      </dsp:nvSpPr>
      <dsp:spPr bwMode="auto">
        <a:xfrm>
          <a:off x="2490140" y="976656"/>
          <a:ext cx="1760205" cy="305490"/>
        </a:xfrm>
        <a:custGeom>
          <a:avLst/>
          <a:gdLst/>
          <a:ahLst/>
          <a:cxnLst/>
          <a:rect l="0" t="0" r="0" b="0"/>
          <a:pathLst>
            <a:path>
              <a:moveTo>
                <a:pt x="0" y="0"/>
              </a:moveTo>
              <a:lnTo>
                <a:pt x="0" y="152745"/>
              </a:lnTo>
              <a:lnTo>
                <a:pt x="1760205" y="152745"/>
              </a:lnTo>
              <a:lnTo>
                <a:pt x="1760205" y="30549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D5F2C17-10C9-44B1-9554-309B98D6249E}">
      <dsp:nvSpPr>
        <dsp:cNvPr id="0" name=""/>
        <dsp:cNvSpPr/>
      </dsp:nvSpPr>
      <dsp:spPr bwMode="auto">
        <a:xfrm>
          <a:off x="1908254" y="2009504"/>
          <a:ext cx="218207" cy="2734865"/>
        </a:xfrm>
        <a:custGeom>
          <a:avLst/>
          <a:gdLst/>
          <a:ahLst/>
          <a:cxnLst/>
          <a:rect l="0" t="0" r="0" b="0"/>
          <a:pathLst>
            <a:path>
              <a:moveTo>
                <a:pt x="0" y="0"/>
              </a:moveTo>
              <a:lnTo>
                <a:pt x="0" y="2734865"/>
              </a:lnTo>
              <a:lnTo>
                <a:pt x="218207" y="2734865"/>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C7A5927-F9F2-48CB-B6A6-50E6EBADAE75}">
      <dsp:nvSpPr>
        <dsp:cNvPr id="0" name=""/>
        <dsp:cNvSpPr/>
      </dsp:nvSpPr>
      <dsp:spPr bwMode="auto">
        <a:xfrm>
          <a:off x="1908254" y="2009504"/>
          <a:ext cx="218207" cy="1702017"/>
        </a:xfrm>
        <a:custGeom>
          <a:avLst/>
          <a:gdLst/>
          <a:ahLst/>
          <a:cxnLst/>
          <a:rect l="0" t="0" r="0" b="0"/>
          <a:pathLst>
            <a:path>
              <a:moveTo>
                <a:pt x="0" y="0"/>
              </a:moveTo>
              <a:lnTo>
                <a:pt x="0" y="1702017"/>
              </a:lnTo>
              <a:lnTo>
                <a:pt x="218207" y="1702017"/>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A93F401-FF2F-431D-9B7C-D1BBFD5EEDC9}">
      <dsp:nvSpPr>
        <dsp:cNvPr id="0" name=""/>
        <dsp:cNvSpPr/>
      </dsp:nvSpPr>
      <dsp:spPr bwMode="auto">
        <a:xfrm>
          <a:off x="1908254" y="2009504"/>
          <a:ext cx="218207" cy="669169"/>
        </a:xfrm>
        <a:custGeom>
          <a:avLst/>
          <a:gdLst/>
          <a:ahLst/>
          <a:cxnLst/>
          <a:rect l="0" t="0" r="0" b="0"/>
          <a:pathLst>
            <a:path>
              <a:moveTo>
                <a:pt x="0" y="0"/>
              </a:moveTo>
              <a:lnTo>
                <a:pt x="0" y="669169"/>
              </a:lnTo>
              <a:lnTo>
                <a:pt x="218207" y="669169"/>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2C43884-2427-4D34-A091-20FC43F6D90B}">
      <dsp:nvSpPr>
        <dsp:cNvPr id="0" name=""/>
        <dsp:cNvSpPr/>
      </dsp:nvSpPr>
      <dsp:spPr bwMode="auto">
        <a:xfrm>
          <a:off x="2444420" y="976656"/>
          <a:ext cx="91440" cy="305490"/>
        </a:xfrm>
        <a:custGeom>
          <a:avLst/>
          <a:gdLst/>
          <a:ahLst/>
          <a:cxnLst/>
          <a:rect l="0" t="0" r="0" b="0"/>
          <a:pathLst>
            <a:path>
              <a:moveTo>
                <a:pt x="45720" y="0"/>
              </a:moveTo>
              <a:lnTo>
                <a:pt x="45720" y="30549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9F19253-E3B0-4564-83A9-CE73343C4C0D}">
      <dsp:nvSpPr>
        <dsp:cNvPr id="0" name=""/>
        <dsp:cNvSpPr/>
      </dsp:nvSpPr>
      <dsp:spPr bwMode="auto">
        <a:xfrm>
          <a:off x="148048" y="2009504"/>
          <a:ext cx="218207" cy="2734865"/>
        </a:xfrm>
        <a:custGeom>
          <a:avLst/>
          <a:gdLst/>
          <a:ahLst/>
          <a:cxnLst/>
          <a:rect l="0" t="0" r="0" b="0"/>
          <a:pathLst>
            <a:path>
              <a:moveTo>
                <a:pt x="0" y="0"/>
              </a:moveTo>
              <a:lnTo>
                <a:pt x="0" y="2734865"/>
              </a:lnTo>
              <a:lnTo>
                <a:pt x="218207" y="2734865"/>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E947FFC-4AA8-4662-9EA8-F8BC24F09F5F}">
      <dsp:nvSpPr>
        <dsp:cNvPr id="0" name=""/>
        <dsp:cNvSpPr/>
      </dsp:nvSpPr>
      <dsp:spPr bwMode="auto">
        <a:xfrm>
          <a:off x="148048" y="2009504"/>
          <a:ext cx="218207" cy="1702017"/>
        </a:xfrm>
        <a:custGeom>
          <a:avLst/>
          <a:gdLst/>
          <a:ahLst/>
          <a:cxnLst/>
          <a:rect l="0" t="0" r="0" b="0"/>
          <a:pathLst>
            <a:path>
              <a:moveTo>
                <a:pt x="0" y="0"/>
              </a:moveTo>
              <a:lnTo>
                <a:pt x="0" y="1702017"/>
              </a:lnTo>
              <a:lnTo>
                <a:pt x="218207" y="1702017"/>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2134E56-834F-4FA4-A010-8955294DCCB7}">
      <dsp:nvSpPr>
        <dsp:cNvPr id="0" name=""/>
        <dsp:cNvSpPr/>
      </dsp:nvSpPr>
      <dsp:spPr bwMode="auto">
        <a:xfrm>
          <a:off x="148048" y="2009504"/>
          <a:ext cx="218207" cy="669169"/>
        </a:xfrm>
        <a:custGeom>
          <a:avLst/>
          <a:gdLst/>
          <a:ahLst/>
          <a:cxnLst/>
          <a:rect l="0" t="0" r="0" b="0"/>
          <a:pathLst>
            <a:path>
              <a:moveTo>
                <a:pt x="0" y="0"/>
              </a:moveTo>
              <a:lnTo>
                <a:pt x="0" y="669169"/>
              </a:lnTo>
              <a:lnTo>
                <a:pt x="218207" y="669169"/>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033186C-907D-4920-99A8-B05E35E1073A}">
      <dsp:nvSpPr>
        <dsp:cNvPr id="0" name=""/>
        <dsp:cNvSpPr/>
      </dsp:nvSpPr>
      <dsp:spPr bwMode="auto">
        <a:xfrm>
          <a:off x="729934" y="976656"/>
          <a:ext cx="1760205" cy="305490"/>
        </a:xfrm>
        <a:custGeom>
          <a:avLst/>
          <a:gdLst/>
          <a:ahLst/>
          <a:cxnLst/>
          <a:rect l="0" t="0" r="0" b="0"/>
          <a:pathLst>
            <a:path>
              <a:moveTo>
                <a:pt x="1760205" y="0"/>
              </a:moveTo>
              <a:lnTo>
                <a:pt x="1760205" y="152745"/>
              </a:lnTo>
              <a:lnTo>
                <a:pt x="0" y="152745"/>
              </a:lnTo>
              <a:lnTo>
                <a:pt x="0" y="30549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695D08A-9F6E-48A2-ACFD-C18530F73E64}">
      <dsp:nvSpPr>
        <dsp:cNvPr id="0" name=""/>
        <dsp:cNvSpPr/>
      </dsp:nvSpPr>
      <dsp:spPr bwMode="auto">
        <a:xfrm>
          <a:off x="1762782" y="249298"/>
          <a:ext cx="1454715" cy="727357"/>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defRPr/>
          </a:pPr>
          <a:r>
            <a:rPr lang="de-DE" sz="1000" kern="1200">
              <a:solidFill>
                <a:schemeClr val="tx1"/>
              </a:solidFill>
              <a:latin typeface="+mn-lt"/>
              <a:cs typeface="Calibri"/>
            </a:rPr>
            <a:t>Heuristik: Was ist / wie geschieht „Ökonomie“?</a:t>
          </a:r>
          <a:endParaRPr lang="de-DE" sz="1000" kern="1200">
            <a:latin typeface="+mn-lt"/>
            <a:cs typeface="Calibri"/>
          </a:endParaRPr>
        </a:p>
      </dsp:txBody>
      <dsp:txXfrm>
        <a:off x="1762782" y="249298"/>
        <a:ext cx="1454715" cy="727357"/>
      </dsp:txXfrm>
    </dsp:sp>
    <dsp:sp modelId="{3F49E958-23B7-4769-BB52-42B0C6F24420}">
      <dsp:nvSpPr>
        <dsp:cNvPr id="0" name=""/>
        <dsp:cNvSpPr/>
      </dsp:nvSpPr>
      <dsp:spPr bwMode="auto">
        <a:xfrm>
          <a:off x="2576" y="1282146"/>
          <a:ext cx="1454715" cy="727357"/>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ts val="0"/>
            </a:spcAft>
            <a:buNone/>
            <a:defRPr/>
          </a:pPr>
          <a:r>
            <a:rPr lang="de-DE" sz="1000" kern="1200" dirty="0">
              <a:solidFill>
                <a:schemeClr val="tx1"/>
              </a:solidFill>
              <a:latin typeface="+mn-lt"/>
              <a:cs typeface="Calibri"/>
            </a:rPr>
            <a:t>Summe individueller </a:t>
          </a:r>
          <a:r>
            <a:rPr lang="de-DE" sz="1000" kern="1200" dirty="0" err="1">
              <a:solidFill>
                <a:schemeClr val="tx1"/>
              </a:solidFill>
              <a:latin typeface="+mn-lt"/>
              <a:cs typeface="Calibri"/>
            </a:rPr>
            <a:t>Optimierungsentschei-dungen</a:t>
          </a:r>
          <a:r>
            <a:rPr lang="de-DE" sz="1000" kern="1200" dirty="0">
              <a:solidFill>
                <a:schemeClr val="tx1"/>
              </a:solidFill>
              <a:latin typeface="+mn-lt"/>
              <a:cs typeface="Calibri"/>
            </a:rPr>
            <a:t>, analysiert als...</a:t>
          </a:r>
          <a:endParaRPr lang="de-DE" sz="1000" kern="1200" dirty="0">
            <a:latin typeface="+mn-lt"/>
            <a:cs typeface="Calibri"/>
          </a:endParaRPr>
        </a:p>
      </dsp:txBody>
      <dsp:txXfrm>
        <a:off x="2576" y="1282146"/>
        <a:ext cx="1454715" cy="727357"/>
      </dsp:txXfrm>
    </dsp:sp>
    <dsp:sp modelId="{47F0752B-E495-4FEC-89CD-2806DC133C4A}">
      <dsp:nvSpPr>
        <dsp:cNvPr id="0" name=""/>
        <dsp:cNvSpPr/>
      </dsp:nvSpPr>
      <dsp:spPr bwMode="auto">
        <a:xfrm>
          <a:off x="366255" y="2314994"/>
          <a:ext cx="1454715" cy="727357"/>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defRPr/>
          </a:pPr>
          <a:r>
            <a:rPr lang="de-DE" sz="1000" b="0" kern="1200" dirty="0">
              <a:solidFill>
                <a:schemeClr val="tx1"/>
              </a:solidFill>
              <a:latin typeface="+mn-lt"/>
              <a:cs typeface="Calibri"/>
            </a:rPr>
            <a:t>1. rationale Wahlhandlungen, die Marktgleichgewichte bewirken (Neoklassik)</a:t>
          </a:r>
          <a:endParaRPr lang="de-DE" sz="1000" b="1" kern="1200" dirty="0">
            <a:latin typeface="+mn-lt"/>
            <a:cs typeface="Calibri"/>
          </a:endParaRPr>
        </a:p>
      </dsp:txBody>
      <dsp:txXfrm>
        <a:off x="366255" y="2314994"/>
        <a:ext cx="1454715" cy="727357"/>
      </dsp:txXfrm>
    </dsp:sp>
    <dsp:sp modelId="{2B4F0FFC-4957-4CF4-98BC-3D48943FB5CE}">
      <dsp:nvSpPr>
        <dsp:cNvPr id="0" name=""/>
        <dsp:cNvSpPr/>
      </dsp:nvSpPr>
      <dsp:spPr bwMode="auto">
        <a:xfrm>
          <a:off x="366255" y="3347842"/>
          <a:ext cx="1454715" cy="727357"/>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defRPr/>
          </a:pPr>
          <a:r>
            <a:rPr lang="de-DE" sz="1000" kern="1200" dirty="0">
              <a:latin typeface="+mn-lt"/>
              <a:cs typeface="Calibri"/>
            </a:rPr>
            <a:t>2. Abweichung vom effizienten GG (</a:t>
          </a:r>
          <a:r>
            <a:rPr lang="de-DE" sz="1000" kern="1200" dirty="0" err="1">
              <a:latin typeface="+mn-lt"/>
              <a:cs typeface="Calibri"/>
            </a:rPr>
            <a:t>neoklass</a:t>
          </a:r>
          <a:r>
            <a:rPr lang="de-DE" sz="1000" kern="1200" dirty="0">
              <a:latin typeface="+mn-lt"/>
              <a:cs typeface="Calibri"/>
            </a:rPr>
            <a:t>. Umweltökonomik)</a:t>
          </a:r>
        </a:p>
      </dsp:txBody>
      <dsp:txXfrm>
        <a:off x="366255" y="3347842"/>
        <a:ext cx="1454715" cy="727357"/>
      </dsp:txXfrm>
    </dsp:sp>
    <dsp:sp modelId="{2D8EB280-7639-4931-AA78-FC2BA4870EAF}">
      <dsp:nvSpPr>
        <dsp:cNvPr id="0" name=""/>
        <dsp:cNvSpPr/>
      </dsp:nvSpPr>
      <dsp:spPr bwMode="auto">
        <a:xfrm>
          <a:off x="366255" y="4380690"/>
          <a:ext cx="1454715" cy="727357"/>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defRPr/>
          </a:pPr>
          <a:r>
            <a:rPr lang="de-DE" sz="1000" kern="1200" dirty="0">
              <a:solidFill>
                <a:schemeClr val="tx1"/>
              </a:solidFill>
              <a:latin typeface="+mn-lt"/>
              <a:cs typeface="Calibri"/>
            </a:rPr>
            <a:t>3. Abweichungen vom rationalen Verhalten (Verhaltensökonomik)</a:t>
          </a:r>
          <a:endParaRPr lang="de-DE" sz="1000" kern="1200" dirty="0">
            <a:latin typeface="+mn-lt"/>
            <a:cs typeface="Calibri"/>
          </a:endParaRPr>
        </a:p>
      </dsp:txBody>
      <dsp:txXfrm>
        <a:off x="366255" y="4380690"/>
        <a:ext cx="1454715" cy="727357"/>
      </dsp:txXfrm>
    </dsp:sp>
    <dsp:sp modelId="{E4B15119-8DDB-4808-B358-0C2FF311FBC3}">
      <dsp:nvSpPr>
        <dsp:cNvPr id="0" name=""/>
        <dsp:cNvSpPr/>
      </dsp:nvSpPr>
      <dsp:spPr bwMode="auto">
        <a:xfrm>
          <a:off x="1762782" y="1282146"/>
          <a:ext cx="1454715" cy="727357"/>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defRPr/>
          </a:pPr>
          <a:r>
            <a:rPr lang="de-DE" sz="1000" kern="1200">
              <a:solidFill>
                <a:schemeClr val="tx1"/>
              </a:solidFill>
              <a:latin typeface="+mn-lt"/>
              <a:cs typeface="Calibri"/>
            </a:rPr>
            <a:t>Institutionengefüge, analysiert als…</a:t>
          </a:r>
          <a:endParaRPr lang="de-DE" sz="1000" kern="1200">
            <a:latin typeface="+mn-lt"/>
            <a:cs typeface="Calibri"/>
          </a:endParaRPr>
        </a:p>
      </dsp:txBody>
      <dsp:txXfrm>
        <a:off x="1762782" y="1282146"/>
        <a:ext cx="1454715" cy="727357"/>
      </dsp:txXfrm>
    </dsp:sp>
    <dsp:sp modelId="{FFE6D2A3-D8A5-4615-AFF1-B03659E63F8B}">
      <dsp:nvSpPr>
        <dsp:cNvPr id="0" name=""/>
        <dsp:cNvSpPr/>
      </dsp:nvSpPr>
      <dsp:spPr bwMode="auto">
        <a:xfrm>
          <a:off x="2126461" y="2314994"/>
          <a:ext cx="1454715" cy="727357"/>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ts val="0"/>
            </a:spcAft>
            <a:buNone/>
            <a:defRPr/>
          </a:pPr>
          <a:r>
            <a:rPr lang="de-DE" sz="1000" b="0" kern="1200" dirty="0">
              <a:solidFill>
                <a:schemeClr val="tx1"/>
              </a:solidFill>
              <a:latin typeface="+mn-lt"/>
              <a:cs typeface="Calibri"/>
            </a:rPr>
            <a:t>4. rationaler Umgang mit (Fehl-)Anreizen (Neue Institutionenökonomik)</a:t>
          </a:r>
          <a:endParaRPr lang="de-DE" sz="1000" b="1" kern="1200" dirty="0">
            <a:latin typeface="+mn-lt"/>
            <a:cs typeface="Calibri"/>
          </a:endParaRPr>
        </a:p>
      </dsp:txBody>
      <dsp:txXfrm>
        <a:off x="2126461" y="2314994"/>
        <a:ext cx="1454715" cy="727357"/>
      </dsp:txXfrm>
    </dsp:sp>
    <dsp:sp modelId="{919A1859-24D4-456D-9A61-34E31C95C131}">
      <dsp:nvSpPr>
        <dsp:cNvPr id="0" name=""/>
        <dsp:cNvSpPr/>
      </dsp:nvSpPr>
      <dsp:spPr bwMode="auto">
        <a:xfrm>
          <a:off x="2126461" y="3347842"/>
          <a:ext cx="1454715" cy="727357"/>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ts val="0"/>
            </a:spcAft>
            <a:buNone/>
            <a:defRPr/>
          </a:pPr>
          <a:r>
            <a:rPr lang="de-DE" sz="1000" kern="1200" dirty="0"/>
            <a:t>5. mit vielen Einflüssen gewachsene Phänomene (originäre </a:t>
          </a:r>
          <a:r>
            <a:rPr lang="de-DE" sz="1000" kern="1200" dirty="0" err="1"/>
            <a:t>Instutionenökonomik</a:t>
          </a:r>
          <a:r>
            <a:rPr lang="de-DE" sz="1000" kern="1200" dirty="0"/>
            <a:t>)</a:t>
          </a:r>
          <a:endParaRPr sz="1000" kern="1200" dirty="0"/>
        </a:p>
      </dsp:txBody>
      <dsp:txXfrm>
        <a:off x="2126461" y="3347842"/>
        <a:ext cx="1454715" cy="727357"/>
      </dsp:txXfrm>
    </dsp:sp>
    <dsp:sp modelId="{2E1205B7-42B7-4220-96C8-67190403260D}">
      <dsp:nvSpPr>
        <dsp:cNvPr id="0" name=""/>
        <dsp:cNvSpPr/>
      </dsp:nvSpPr>
      <dsp:spPr bwMode="auto">
        <a:xfrm>
          <a:off x="2126461" y="4380690"/>
          <a:ext cx="1454715" cy="727357"/>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ts val="0"/>
            </a:spcAft>
            <a:buNone/>
            <a:defRPr/>
          </a:pPr>
          <a:r>
            <a:rPr lang="de-DE" sz="1000" b="0" kern="1200" dirty="0">
              <a:latin typeface="+mn-lt"/>
              <a:cs typeface="Calibri"/>
            </a:rPr>
            <a:t>6. Bestände und Flüsse und deren institutionelle Determinanten (Post-Keynesianische Ö.)</a:t>
          </a:r>
          <a:endParaRPr sz="1000" kern="1200" dirty="0"/>
        </a:p>
      </dsp:txBody>
      <dsp:txXfrm>
        <a:off x="2126461" y="4380690"/>
        <a:ext cx="1454715" cy="727357"/>
      </dsp:txXfrm>
    </dsp:sp>
    <dsp:sp modelId="{2B30FD22-9824-4858-814C-4A6A2DAA2AE9}">
      <dsp:nvSpPr>
        <dsp:cNvPr id="0" name=""/>
        <dsp:cNvSpPr/>
      </dsp:nvSpPr>
      <dsp:spPr bwMode="auto">
        <a:xfrm>
          <a:off x="3522988" y="1282146"/>
          <a:ext cx="1454715" cy="727357"/>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defRPr/>
          </a:pPr>
          <a:r>
            <a:rPr lang="de-DE" sz="1000" kern="1200" dirty="0">
              <a:solidFill>
                <a:schemeClr val="tx1"/>
              </a:solidFill>
              <a:latin typeface="+mn-lt"/>
              <a:cs typeface="Calibri"/>
            </a:rPr>
            <a:t>Komplexes System, analysiert als…</a:t>
          </a:r>
          <a:endParaRPr lang="de-DE" sz="1000" kern="1200" dirty="0">
            <a:latin typeface="+mn-lt"/>
            <a:cs typeface="Calibri"/>
          </a:endParaRPr>
        </a:p>
      </dsp:txBody>
      <dsp:txXfrm>
        <a:off x="3522988" y="1282146"/>
        <a:ext cx="1454715" cy="727357"/>
      </dsp:txXfrm>
    </dsp:sp>
    <dsp:sp modelId="{402AD777-6039-4E67-AE8D-A09AEA78374B}">
      <dsp:nvSpPr>
        <dsp:cNvPr id="0" name=""/>
        <dsp:cNvSpPr/>
      </dsp:nvSpPr>
      <dsp:spPr bwMode="auto">
        <a:xfrm>
          <a:off x="3886667" y="2314994"/>
          <a:ext cx="1454715" cy="727357"/>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ts val="0"/>
            </a:spcAft>
            <a:buNone/>
            <a:defRPr/>
          </a:pPr>
          <a:r>
            <a:rPr lang="de-DE" sz="1000" b="0" kern="1200" dirty="0">
              <a:solidFill>
                <a:schemeClr val="tx1"/>
              </a:solidFill>
              <a:latin typeface="+mn-lt"/>
              <a:cs typeface="Calibri"/>
            </a:rPr>
            <a:t>7. biophysikalische Ursachen von bzw. Auswirkungen auf Knappheitsprobleme (Biophysikalische Ö.) </a:t>
          </a:r>
          <a:endParaRPr lang="de-DE" sz="1000" b="0" kern="1200" dirty="0">
            <a:latin typeface="+mn-lt"/>
            <a:cs typeface="Calibri"/>
          </a:endParaRPr>
        </a:p>
      </dsp:txBody>
      <dsp:txXfrm>
        <a:off x="3886667" y="2314994"/>
        <a:ext cx="1454715" cy="727357"/>
      </dsp:txXfrm>
    </dsp:sp>
    <dsp:sp modelId="{AAC637B3-B268-4E91-9A97-859DFD55752A}">
      <dsp:nvSpPr>
        <dsp:cNvPr id="0" name=""/>
        <dsp:cNvSpPr/>
      </dsp:nvSpPr>
      <dsp:spPr bwMode="auto">
        <a:xfrm>
          <a:off x="3886667" y="3347842"/>
          <a:ext cx="1454715" cy="727357"/>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ts val="0"/>
            </a:spcAft>
            <a:buNone/>
            <a:defRPr/>
          </a:pPr>
          <a:r>
            <a:rPr lang="de-DE" sz="1000" b="0" kern="1200" dirty="0">
              <a:solidFill>
                <a:schemeClr val="tx1"/>
              </a:solidFill>
              <a:latin typeface="+mn-lt"/>
              <a:cs typeface="Calibri"/>
            </a:rPr>
            <a:t>8. Emergenz ökonomisch relevanten Wissens in sozialen Systemen (Evolutorische Ökonomik)</a:t>
          </a:r>
          <a:endParaRPr lang="de-DE" sz="1000" b="0" kern="1200" dirty="0">
            <a:latin typeface="+mn-lt"/>
            <a:cs typeface="Calibri"/>
          </a:endParaRPr>
        </a:p>
      </dsp:txBody>
      <dsp:txXfrm>
        <a:off x="3886667" y="3347842"/>
        <a:ext cx="1454715" cy="72735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198101-37FF-4272-B3A6-0E92E5733E0F}">
      <dsp:nvSpPr>
        <dsp:cNvPr id="0" name=""/>
        <dsp:cNvSpPr/>
      </dsp:nvSpPr>
      <dsp:spPr>
        <a:xfrm>
          <a:off x="2302795" y="721032"/>
          <a:ext cx="215705" cy="1682502"/>
        </a:xfrm>
        <a:custGeom>
          <a:avLst/>
          <a:gdLst/>
          <a:ahLst/>
          <a:cxnLst/>
          <a:rect l="0" t="0" r="0" b="0"/>
          <a:pathLst>
            <a:path>
              <a:moveTo>
                <a:pt x="215705" y="0"/>
              </a:moveTo>
              <a:lnTo>
                <a:pt x="215705" y="1682502"/>
              </a:lnTo>
              <a:lnTo>
                <a:pt x="0" y="1682502"/>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CCB0450-3A66-48C9-B186-BE4ED9952A2B}">
      <dsp:nvSpPr>
        <dsp:cNvPr id="0" name=""/>
        <dsp:cNvSpPr/>
      </dsp:nvSpPr>
      <dsp:spPr>
        <a:xfrm>
          <a:off x="2302795" y="721032"/>
          <a:ext cx="215705" cy="661496"/>
        </a:xfrm>
        <a:custGeom>
          <a:avLst/>
          <a:gdLst/>
          <a:ahLst/>
          <a:cxnLst/>
          <a:rect l="0" t="0" r="0" b="0"/>
          <a:pathLst>
            <a:path>
              <a:moveTo>
                <a:pt x="215705" y="0"/>
              </a:moveTo>
              <a:lnTo>
                <a:pt x="215705" y="661496"/>
              </a:lnTo>
              <a:lnTo>
                <a:pt x="0" y="661496"/>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695D08A-9F6E-48A2-ACFD-C18530F73E64}">
      <dsp:nvSpPr>
        <dsp:cNvPr id="0" name=""/>
        <dsp:cNvSpPr/>
      </dsp:nvSpPr>
      <dsp:spPr>
        <a:xfrm>
          <a:off x="1224268" y="2014"/>
          <a:ext cx="1438036" cy="719018"/>
        </a:xfrm>
        <a:prstGeom prst="rect">
          <a:avLst/>
        </a:prstGeom>
        <a:solidFill>
          <a:schemeClr val="bg1">
            <a:lumMod val="85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de-DE" sz="1000" kern="1200" dirty="0">
              <a:latin typeface="+mj-lt"/>
              <a:cs typeface="Calibri" panose="020F0502020204030204" pitchFamily="34" charset="0"/>
            </a:rPr>
            <a:t>Wohlfahrtsökonomische Analyse der Ergebnisse des Wirtschaftens als...</a:t>
          </a:r>
        </a:p>
      </dsp:txBody>
      <dsp:txXfrm>
        <a:off x="1224268" y="2014"/>
        <a:ext cx="1438036" cy="719018"/>
      </dsp:txXfrm>
    </dsp:sp>
    <dsp:sp modelId="{3F49E958-23B7-4769-BB52-42B0C6F24420}">
      <dsp:nvSpPr>
        <dsp:cNvPr id="0" name=""/>
        <dsp:cNvSpPr/>
      </dsp:nvSpPr>
      <dsp:spPr>
        <a:xfrm>
          <a:off x="864759" y="1023020"/>
          <a:ext cx="1438036" cy="719018"/>
        </a:xfrm>
        <a:prstGeom prst="rect">
          <a:avLst/>
        </a:prstGeom>
        <a:solidFill>
          <a:schemeClr val="bg1">
            <a:lumMod val="85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ts val="0"/>
            </a:spcAft>
            <a:buNone/>
          </a:pPr>
          <a:r>
            <a:rPr lang="de-DE" sz="1000" kern="1200" dirty="0">
              <a:latin typeface="+mj-lt"/>
              <a:cs typeface="Calibri" panose="020F0502020204030204" pitchFamily="34" charset="0"/>
            </a:rPr>
            <a:t>9. Inhalt einer Zielfunktion (z.B. Nachhaltigkeit, Verwirklichungschancen)</a:t>
          </a:r>
        </a:p>
      </dsp:txBody>
      <dsp:txXfrm>
        <a:off x="864759" y="1023020"/>
        <a:ext cx="1438036" cy="719018"/>
      </dsp:txXfrm>
    </dsp:sp>
    <dsp:sp modelId="{E4B15119-8DDB-4808-B358-0C2FF311FBC3}">
      <dsp:nvSpPr>
        <dsp:cNvPr id="0" name=""/>
        <dsp:cNvSpPr/>
      </dsp:nvSpPr>
      <dsp:spPr>
        <a:xfrm>
          <a:off x="864759" y="2044026"/>
          <a:ext cx="1438036" cy="719018"/>
        </a:xfrm>
        <a:prstGeom prst="rect">
          <a:avLst/>
        </a:prstGeom>
        <a:solidFill>
          <a:schemeClr val="bg1">
            <a:lumMod val="85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de-DE" sz="1000" kern="1200" dirty="0">
              <a:latin typeface="+mj-lt"/>
              <a:cs typeface="Calibri" panose="020F0502020204030204" pitchFamily="34" charset="0"/>
            </a:rPr>
            <a:t>10. Verteilung einer Zielfunktion (z.B. Verteilung finanzieller Steuerlast)</a:t>
          </a:r>
        </a:p>
      </dsp:txBody>
      <dsp:txXfrm>
        <a:off x="864759" y="2044026"/>
        <a:ext cx="1438036" cy="71901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45623B-B1FF-4865-BA05-E11C447C9C5E}">
      <dsp:nvSpPr>
        <dsp:cNvPr id="0" name=""/>
        <dsp:cNvSpPr/>
      </dsp:nvSpPr>
      <dsp:spPr bwMode="auto">
        <a:xfrm>
          <a:off x="3668460" y="2009504"/>
          <a:ext cx="218207" cy="1702017"/>
        </a:xfrm>
        <a:custGeom>
          <a:avLst/>
          <a:gdLst/>
          <a:ahLst/>
          <a:cxnLst/>
          <a:rect l="0" t="0" r="0" b="0"/>
          <a:pathLst>
            <a:path>
              <a:moveTo>
                <a:pt x="0" y="0"/>
              </a:moveTo>
              <a:lnTo>
                <a:pt x="0" y="1702017"/>
              </a:lnTo>
              <a:lnTo>
                <a:pt x="218207" y="1702017"/>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AEE9DCB-6354-41FD-94F0-0580A4D0CD75}">
      <dsp:nvSpPr>
        <dsp:cNvPr id="0" name=""/>
        <dsp:cNvSpPr/>
      </dsp:nvSpPr>
      <dsp:spPr bwMode="auto">
        <a:xfrm>
          <a:off x="3668460" y="2009504"/>
          <a:ext cx="218207" cy="669169"/>
        </a:xfrm>
        <a:custGeom>
          <a:avLst/>
          <a:gdLst/>
          <a:ahLst/>
          <a:cxnLst/>
          <a:rect l="0" t="0" r="0" b="0"/>
          <a:pathLst>
            <a:path>
              <a:moveTo>
                <a:pt x="0" y="0"/>
              </a:moveTo>
              <a:lnTo>
                <a:pt x="0" y="669169"/>
              </a:lnTo>
              <a:lnTo>
                <a:pt x="218207" y="669169"/>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F67B8C0-11C1-4A04-8C63-8502D677BBD2}">
      <dsp:nvSpPr>
        <dsp:cNvPr id="0" name=""/>
        <dsp:cNvSpPr/>
      </dsp:nvSpPr>
      <dsp:spPr bwMode="auto">
        <a:xfrm>
          <a:off x="2490140" y="976656"/>
          <a:ext cx="1760205" cy="305490"/>
        </a:xfrm>
        <a:custGeom>
          <a:avLst/>
          <a:gdLst/>
          <a:ahLst/>
          <a:cxnLst/>
          <a:rect l="0" t="0" r="0" b="0"/>
          <a:pathLst>
            <a:path>
              <a:moveTo>
                <a:pt x="0" y="0"/>
              </a:moveTo>
              <a:lnTo>
                <a:pt x="0" y="152745"/>
              </a:lnTo>
              <a:lnTo>
                <a:pt x="1760205" y="152745"/>
              </a:lnTo>
              <a:lnTo>
                <a:pt x="1760205" y="30549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D5F2C17-10C9-44B1-9554-309B98D6249E}">
      <dsp:nvSpPr>
        <dsp:cNvPr id="0" name=""/>
        <dsp:cNvSpPr/>
      </dsp:nvSpPr>
      <dsp:spPr bwMode="auto">
        <a:xfrm>
          <a:off x="1908254" y="2009504"/>
          <a:ext cx="218207" cy="2734865"/>
        </a:xfrm>
        <a:custGeom>
          <a:avLst/>
          <a:gdLst/>
          <a:ahLst/>
          <a:cxnLst/>
          <a:rect l="0" t="0" r="0" b="0"/>
          <a:pathLst>
            <a:path>
              <a:moveTo>
                <a:pt x="0" y="0"/>
              </a:moveTo>
              <a:lnTo>
                <a:pt x="0" y="2734865"/>
              </a:lnTo>
              <a:lnTo>
                <a:pt x="218207" y="2734865"/>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C7A5927-F9F2-48CB-B6A6-50E6EBADAE75}">
      <dsp:nvSpPr>
        <dsp:cNvPr id="0" name=""/>
        <dsp:cNvSpPr/>
      </dsp:nvSpPr>
      <dsp:spPr bwMode="auto">
        <a:xfrm>
          <a:off x="1908254" y="2009504"/>
          <a:ext cx="218207" cy="1702017"/>
        </a:xfrm>
        <a:custGeom>
          <a:avLst/>
          <a:gdLst/>
          <a:ahLst/>
          <a:cxnLst/>
          <a:rect l="0" t="0" r="0" b="0"/>
          <a:pathLst>
            <a:path>
              <a:moveTo>
                <a:pt x="0" y="0"/>
              </a:moveTo>
              <a:lnTo>
                <a:pt x="0" y="1702017"/>
              </a:lnTo>
              <a:lnTo>
                <a:pt x="218207" y="1702017"/>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A93F401-FF2F-431D-9B7C-D1BBFD5EEDC9}">
      <dsp:nvSpPr>
        <dsp:cNvPr id="0" name=""/>
        <dsp:cNvSpPr/>
      </dsp:nvSpPr>
      <dsp:spPr bwMode="auto">
        <a:xfrm>
          <a:off x="1908254" y="2009504"/>
          <a:ext cx="218207" cy="669169"/>
        </a:xfrm>
        <a:custGeom>
          <a:avLst/>
          <a:gdLst/>
          <a:ahLst/>
          <a:cxnLst/>
          <a:rect l="0" t="0" r="0" b="0"/>
          <a:pathLst>
            <a:path>
              <a:moveTo>
                <a:pt x="0" y="0"/>
              </a:moveTo>
              <a:lnTo>
                <a:pt x="0" y="669169"/>
              </a:lnTo>
              <a:lnTo>
                <a:pt x="218207" y="669169"/>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2C43884-2427-4D34-A091-20FC43F6D90B}">
      <dsp:nvSpPr>
        <dsp:cNvPr id="0" name=""/>
        <dsp:cNvSpPr/>
      </dsp:nvSpPr>
      <dsp:spPr bwMode="auto">
        <a:xfrm>
          <a:off x="2444420" y="976656"/>
          <a:ext cx="91440" cy="305490"/>
        </a:xfrm>
        <a:custGeom>
          <a:avLst/>
          <a:gdLst/>
          <a:ahLst/>
          <a:cxnLst/>
          <a:rect l="0" t="0" r="0" b="0"/>
          <a:pathLst>
            <a:path>
              <a:moveTo>
                <a:pt x="45720" y="0"/>
              </a:moveTo>
              <a:lnTo>
                <a:pt x="45720" y="30549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9F19253-E3B0-4564-83A9-CE73343C4C0D}">
      <dsp:nvSpPr>
        <dsp:cNvPr id="0" name=""/>
        <dsp:cNvSpPr/>
      </dsp:nvSpPr>
      <dsp:spPr bwMode="auto">
        <a:xfrm>
          <a:off x="148048" y="2009504"/>
          <a:ext cx="218207" cy="2734865"/>
        </a:xfrm>
        <a:custGeom>
          <a:avLst/>
          <a:gdLst/>
          <a:ahLst/>
          <a:cxnLst/>
          <a:rect l="0" t="0" r="0" b="0"/>
          <a:pathLst>
            <a:path>
              <a:moveTo>
                <a:pt x="0" y="0"/>
              </a:moveTo>
              <a:lnTo>
                <a:pt x="0" y="2734865"/>
              </a:lnTo>
              <a:lnTo>
                <a:pt x="218207" y="2734865"/>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E947FFC-4AA8-4662-9EA8-F8BC24F09F5F}">
      <dsp:nvSpPr>
        <dsp:cNvPr id="0" name=""/>
        <dsp:cNvSpPr/>
      </dsp:nvSpPr>
      <dsp:spPr bwMode="auto">
        <a:xfrm>
          <a:off x="148048" y="2009504"/>
          <a:ext cx="218207" cy="1702017"/>
        </a:xfrm>
        <a:custGeom>
          <a:avLst/>
          <a:gdLst/>
          <a:ahLst/>
          <a:cxnLst/>
          <a:rect l="0" t="0" r="0" b="0"/>
          <a:pathLst>
            <a:path>
              <a:moveTo>
                <a:pt x="0" y="0"/>
              </a:moveTo>
              <a:lnTo>
                <a:pt x="0" y="1702017"/>
              </a:lnTo>
              <a:lnTo>
                <a:pt x="218207" y="1702017"/>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2134E56-834F-4FA4-A010-8955294DCCB7}">
      <dsp:nvSpPr>
        <dsp:cNvPr id="0" name=""/>
        <dsp:cNvSpPr/>
      </dsp:nvSpPr>
      <dsp:spPr bwMode="auto">
        <a:xfrm>
          <a:off x="148048" y="2009504"/>
          <a:ext cx="218207" cy="669169"/>
        </a:xfrm>
        <a:custGeom>
          <a:avLst/>
          <a:gdLst/>
          <a:ahLst/>
          <a:cxnLst/>
          <a:rect l="0" t="0" r="0" b="0"/>
          <a:pathLst>
            <a:path>
              <a:moveTo>
                <a:pt x="0" y="0"/>
              </a:moveTo>
              <a:lnTo>
                <a:pt x="0" y="669169"/>
              </a:lnTo>
              <a:lnTo>
                <a:pt x="218207" y="669169"/>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033186C-907D-4920-99A8-B05E35E1073A}">
      <dsp:nvSpPr>
        <dsp:cNvPr id="0" name=""/>
        <dsp:cNvSpPr/>
      </dsp:nvSpPr>
      <dsp:spPr bwMode="auto">
        <a:xfrm>
          <a:off x="729934" y="976656"/>
          <a:ext cx="1760205" cy="305490"/>
        </a:xfrm>
        <a:custGeom>
          <a:avLst/>
          <a:gdLst/>
          <a:ahLst/>
          <a:cxnLst/>
          <a:rect l="0" t="0" r="0" b="0"/>
          <a:pathLst>
            <a:path>
              <a:moveTo>
                <a:pt x="1760205" y="0"/>
              </a:moveTo>
              <a:lnTo>
                <a:pt x="1760205" y="152745"/>
              </a:lnTo>
              <a:lnTo>
                <a:pt x="0" y="152745"/>
              </a:lnTo>
              <a:lnTo>
                <a:pt x="0" y="30549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695D08A-9F6E-48A2-ACFD-C18530F73E64}">
      <dsp:nvSpPr>
        <dsp:cNvPr id="0" name=""/>
        <dsp:cNvSpPr/>
      </dsp:nvSpPr>
      <dsp:spPr bwMode="auto">
        <a:xfrm>
          <a:off x="1762782" y="249298"/>
          <a:ext cx="1454715" cy="727357"/>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defRPr/>
          </a:pPr>
          <a:r>
            <a:rPr lang="de-DE" sz="1000" kern="1200">
              <a:solidFill>
                <a:schemeClr val="tx1"/>
              </a:solidFill>
              <a:latin typeface="+mn-lt"/>
              <a:cs typeface="Calibri"/>
            </a:rPr>
            <a:t>Heuristik: Was ist / wie geschieht „Ökonomie“?</a:t>
          </a:r>
          <a:endParaRPr lang="de-DE" sz="1000" kern="1200">
            <a:latin typeface="+mn-lt"/>
            <a:cs typeface="Calibri"/>
          </a:endParaRPr>
        </a:p>
      </dsp:txBody>
      <dsp:txXfrm>
        <a:off x="1762782" y="249298"/>
        <a:ext cx="1454715" cy="727357"/>
      </dsp:txXfrm>
    </dsp:sp>
    <dsp:sp modelId="{3F49E958-23B7-4769-BB52-42B0C6F24420}">
      <dsp:nvSpPr>
        <dsp:cNvPr id="0" name=""/>
        <dsp:cNvSpPr/>
      </dsp:nvSpPr>
      <dsp:spPr bwMode="auto">
        <a:xfrm>
          <a:off x="2576" y="1282146"/>
          <a:ext cx="1454715" cy="727357"/>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ts val="0"/>
            </a:spcAft>
            <a:buNone/>
            <a:defRPr/>
          </a:pPr>
          <a:r>
            <a:rPr lang="de-DE" sz="1000" kern="1200" dirty="0">
              <a:solidFill>
                <a:schemeClr val="tx1"/>
              </a:solidFill>
              <a:latin typeface="+mn-lt"/>
              <a:cs typeface="Calibri"/>
            </a:rPr>
            <a:t>Summe individueller </a:t>
          </a:r>
          <a:r>
            <a:rPr lang="de-DE" sz="1000" kern="1200" dirty="0" err="1">
              <a:solidFill>
                <a:schemeClr val="tx1"/>
              </a:solidFill>
              <a:latin typeface="+mn-lt"/>
              <a:cs typeface="Calibri"/>
            </a:rPr>
            <a:t>Optimierungsentschei-dungen</a:t>
          </a:r>
          <a:r>
            <a:rPr lang="de-DE" sz="1000" kern="1200" dirty="0">
              <a:solidFill>
                <a:schemeClr val="tx1"/>
              </a:solidFill>
              <a:latin typeface="+mn-lt"/>
              <a:cs typeface="Calibri"/>
            </a:rPr>
            <a:t>, analysiert als...</a:t>
          </a:r>
          <a:endParaRPr lang="de-DE" sz="1000" kern="1200" dirty="0">
            <a:latin typeface="+mn-lt"/>
            <a:cs typeface="Calibri"/>
          </a:endParaRPr>
        </a:p>
      </dsp:txBody>
      <dsp:txXfrm>
        <a:off x="2576" y="1282146"/>
        <a:ext cx="1454715" cy="727357"/>
      </dsp:txXfrm>
    </dsp:sp>
    <dsp:sp modelId="{47F0752B-E495-4FEC-89CD-2806DC133C4A}">
      <dsp:nvSpPr>
        <dsp:cNvPr id="0" name=""/>
        <dsp:cNvSpPr/>
      </dsp:nvSpPr>
      <dsp:spPr bwMode="auto">
        <a:xfrm>
          <a:off x="366255" y="2314994"/>
          <a:ext cx="1454715" cy="727357"/>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defRPr/>
          </a:pPr>
          <a:r>
            <a:rPr lang="de-DE" sz="1000" b="0" kern="1200" dirty="0">
              <a:solidFill>
                <a:schemeClr val="tx1"/>
              </a:solidFill>
              <a:latin typeface="+mn-lt"/>
              <a:cs typeface="Calibri"/>
            </a:rPr>
            <a:t>1. rationale Wahlhandlungen, die Marktgleichgewichte bewirken (Neoklassik)</a:t>
          </a:r>
          <a:endParaRPr lang="de-DE" sz="1000" b="1" kern="1200" dirty="0">
            <a:latin typeface="+mn-lt"/>
            <a:cs typeface="Calibri"/>
          </a:endParaRPr>
        </a:p>
      </dsp:txBody>
      <dsp:txXfrm>
        <a:off x="366255" y="2314994"/>
        <a:ext cx="1454715" cy="727357"/>
      </dsp:txXfrm>
    </dsp:sp>
    <dsp:sp modelId="{2B4F0FFC-4957-4CF4-98BC-3D48943FB5CE}">
      <dsp:nvSpPr>
        <dsp:cNvPr id="0" name=""/>
        <dsp:cNvSpPr/>
      </dsp:nvSpPr>
      <dsp:spPr bwMode="auto">
        <a:xfrm>
          <a:off x="366255" y="3347842"/>
          <a:ext cx="1454715" cy="727357"/>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defRPr/>
          </a:pPr>
          <a:r>
            <a:rPr lang="de-DE" sz="1000" kern="1200" dirty="0">
              <a:latin typeface="+mn-lt"/>
              <a:cs typeface="Calibri"/>
            </a:rPr>
            <a:t>2. Abweichung vom effizienten GG (</a:t>
          </a:r>
          <a:r>
            <a:rPr lang="de-DE" sz="1000" kern="1200" dirty="0" err="1">
              <a:latin typeface="+mn-lt"/>
              <a:cs typeface="Calibri"/>
            </a:rPr>
            <a:t>neoklass</a:t>
          </a:r>
          <a:r>
            <a:rPr lang="de-DE" sz="1000" kern="1200" dirty="0">
              <a:latin typeface="+mn-lt"/>
              <a:cs typeface="Calibri"/>
            </a:rPr>
            <a:t>. Umweltökonomik)</a:t>
          </a:r>
        </a:p>
      </dsp:txBody>
      <dsp:txXfrm>
        <a:off x="366255" y="3347842"/>
        <a:ext cx="1454715" cy="727357"/>
      </dsp:txXfrm>
    </dsp:sp>
    <dsp:sp modelId="{2D8EB280-7639-4931-AA78-FC2BA4870EAF}">
      <dsp:nvSpPr>
        <dsp:cNvPr id="0" name=""/>
        <dsp:cNvSpPr/>
      </dsp:nvSpPr>
      <dsp:spPr bwMode="auto">
        <a:xfrm>
          <a:off x="366255" y="4380690"/>
          <a:ext cx="1454715" cy="727357"/>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defRPr/>
          </a:pPr>
          <a:r>
            <a:rPr lang="de-DE" sz="1000" kern="1200" dirty="0">
              <a:solidFill>
                <a:schemeClr val="tx1"/>
              </a:solidFill>
              <a:latin typeface="+mn-lt"/>
              <a:cs typeface="Calibri"/>
            </a:rPr>
            <a:t>3. Abweichungen vom rationalen Verhalten (Verhaltensökonomik)</a:t>
          </a:r>
          <a:endParaRPr lang="de-DE" sz="1000" kern="1200" dirty="0">
            <a:latin typeface="+mn-lt"/>
            <a:cs typeface="Calibri"/>
          </a:endParaRPr>
        </a:p>
      </dsp:txBody>
      <dsp:txXfrm>
        <a:off x="366255" y="4380690"/>
        <a:ext cx="1454715" cy="727357"/>
      </dsp:txXfrm>
    </dsp:sp>
    <dsp:sp modelId="{E4B15119-8DDB-4808-B358-0C2FF311FBC3}">
      <dsp:nvSpPr>
        <dsp:cNvPr id="0" name=""/>
        <dsp:cNvSpPr/>
      </dsp:nvSpPr>
      <dsp:spPr bwMode="auto">
        <a:xfrm>
          <a:off x="1762782" y="1282146"/>
          <a:ext cx="1454715" cy="727357"/>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defRPr/>
          </a:pPr>
          <a:r>
            <a:rPr lang="de-DE" sz="1000" kern="1200">
              <a:solidFill>
                <a:schemeClr val="tx1"/>
              </a:solidFill>
              <a:latin typeface="+mn-lt"/>
              <a:cs typeface="Calibri"/>
            </a:rPr>
            <a:t>Institutionengefüge, analysiert als…</a:t>
          </a:r>
          <a:endParaRPr lang="de-DE" sz="1000" kern="1200">
            <a:latin typeface="+mn-lt"/>
            <a:cs typeface="Calibri"/>
          </a:endParaRPr>
        </a:p>
      </dsp:txBody>
      <dsp:txXfrm>
        <a:off x="1762782" y="1282146"/>
        <a:ext cx="1454715" cy="727357"/>
      </dsp:txXfrm>
    </dsp:sp>
    <dsp:sp modelId="{FFE6D2A3-D8A5-4615-AFF1-B03659E63F8B}">
      <dsp:nvSpPr>
        <dsp:cNvPr id="0" name=""/>
        <dsp:cNvSpPr/>
      </dsp:nvSpPr>
      <dsp:spPr bwMode="auto">
        <a:xfrm>
          <a:off x="2126461" y="2314994"/>
          <a:ext cx="1454715" cy="727357"/>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ts val="0"/>
            </a:spcAft>
            <a:buNone/>
            <a:defRPr/>
          </a:pPr>
          <a:r>
            <a:rPr lang="de-DE" sz="1000" b="0" kern="1200" dirty="0">
              <a:solidFill>
                <a:schemeClr val="tx1"/>
              </a:solidFill>
              <a:latin typeface="+mn-lt"/>
              <a:cs typeface="Calibri"/>
            </a:rPr>
            <a:t>4. rationaler Umgang mit (Fehl-)Anreizen (Neue Institutionenökonomik)</a:t>
          </a:r>
          <a:endParaRPr lang="de-DE" sz="1000" b="1" kern="1200" dirty="0">
            <a:latin typeface="+mn-lt"/>
            <a:cs typeface="Calibri"/>
          </a:endParaRPr>
        </a:p>
      </dsp:txBody>
      <dsp:txXfrm>
        <a:off x="2126461" y="2314994"/>
        <a:ext cx="1454715" cy="727357"/>
      </dsp:txXfrm>
    </dsp:sp>
    <dsp:sp modelId="{919A1859-24D4-456D-9A61-34E31C95C131}">
      <dsp:nvSpPr>
        <dsp:cNvPr id="0" name=""/>
        <dsp:cNvSpPr/>
      </dsp:nvSpPr>
      <dsp:spPr bwMode="auto">
        <a:xfrm>
          <a:off x="2126461" y="3347842"/>
          <a:ext cx="1454715" cy="727357"/>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ts val="0"/>
            </a:spcAft>
            <a:buNone/>
            <a:defRPr/>
          </a:pPr>
          <a:r>
            <a:rPr lang="de-DE" sz="1000" kern="1200" dirty="0"/>
            <a:t>5. mit vielen Einflüssen gewachsene Phänomene (originäre </a:t>
          </a:r>
          <a:r>
            <a:rPr lang="de-DE" sz="1000" kern="1200" dirty="0" err="1"/>
            <a:t>Instutionenökonomik</a:t>
          </a:r>
          <a:r>
            <a:rPr lang="de-DE" sz="1000" kern="1200" dirty="0"/>
            <a:t>)</a:t>
          </a:r>
          <a:endParaRPr sz="1000" kern="1200" dirty="0"/>
        </a:p>
      </dsp:txBody>
      <dsp:txXfrm>
        <a:off x="2126461" y="3347842"/>
        <a:ext cx="1454715" cy="727357"/>
      </dsp:txXfrm>
    </dsp:sp>
    <dsp:sp modelId="{2E1205B7-42B7-4220-96C8-67190403260D}">
      <dsp:nvSpPr>
        <dsp:cNvPr id="0" name=""/>
        <dsp:cNvSpPr/>
      </dsp:nvSpPr>
      <dsp:spPr bwMode="auto">
        <a:xfrm>
          <a:off x="2126461" y="4380690"/>
          <a:ext cx="1454715" cy="727357"/>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ts val="0"/>
            </a:spcAft>
            <a:buNone/>
            <a:defRPr/>
          </a:pPr>
          <a:r>
            <a:rPr lang="de-DE" sz="1000" b="0" kern="1200" dirty="0">
              <a:latin typeface="+mn-lt"/>
              <a:cs typeface="Calibri"/>
            </a:rPr>
            <a:t>6. Bestände und Flüsse und deren institutionelle Determinanten (Post-Keynesianische Ö.)</a:t>
          </a:r>
          <a:endParaRPr sz="1000" kern="1200" dirty="0"/>
        </a:p>
      </dsp:txBody>
      <dsp:txXfrm>
        <a:off x="2126461" y="4380690"/>
        <a:ext cx="1454715" cy="727357"/>
      </dsp:txXfrm>
    </dsp:sp>
    <dsp:sp modelId="{2B30FD22-9824-4858-814C-4A6A2DAA2AE9}">
      <dsp:nvSpPr>
        <dsp:cNvPr id="0" name=""/>
        <dsp:cNvSpPr/>
      </dsp:nvSpPr>
      <dsp:spPr bwMode="auto">
        <a:xfrm>
          <a:off x="3522988" y="1282146"/>
          <a:ext cx="1454715" cy="727357"/>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defRPr/>
          </a:pPr>
          <a:r>
            <a:rPr lang="de-DE" sz="1000" kern="1200" dirty="0">
              <a:solidFill>
                <a:schemeClr val="tx1"/>
              </a:solidFill>
              <a:latin typeface="+mn-lt"/>
              <a:cs typeface="Calibri"/>
            </a:rPr>
            <a:t>Komplexes System, analysiert als…</a:t>
          </a:r>
          <a:endParaRPr lang="de-DE" sz="1000" kern="1200" dirty="0">
            <a:latin typeface="+mn-lt"/>
            <a:cs typeface="Calibri"/>
          </a:endParaRPr>
        </a:p>
      </dsp:txBody>
      <dsp:txXfrm>
        <a:off x="3522988" y="1282146"/>
        <a:ext cx="1454715" cy="727357"/>
      </dsp:txXfrm>
    </dsp:sp>
    <dsp:sp modelId="{402AD777-6039-4E67-AE8D-A09AEA78374B}">
      <dsp:nvSpPr>
        <dsp:cNvPr id="0" name=""/>
        <dsp:cNvSpPr/>
      </dsp:nvSpPr>
      <dsp:spPr bwMode="auto">
        <a:xfrm>
          <a:off x="3886667" y="2314994"/>
          <a:ext cx="1454715" cy="727357"/>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ts val="0"/>
            </a:spcAft>
            <a:buNone/>
            <a:defRPr/>
          </a:pPr>
          <a:r>
            <a:rPr lang="de-DE" sz="1000" b="0" kern="1200" dirty="0">
              <a:solidFill>
                <a:schemeClr val="tx1"/>
              </a:solidFill>
              <a:latin typeface="+mn-lt"/>
              <a:cs typeface="Calibri"/>
            </a:rPr>
            <a:t>7. biophysikalische Ursachen von bzw. Auswirkungen auf Knappheitsprobleme (Biophysikalische Ö.) </a:t>
          </a:r>
          <a:endParaRPr lang="de-DE" sz="1000" b="0" kern="1200" dirty="0">
            <a:latin typeface="+mn-lt"/>
            <a:cs typeface="Calibri"/>
          </a:endParaRPr>
        </a:p>
      </dsp:txBody>
      <dsp:txXfrm>
        <a:off x="3886667" y="2314994"/>
        <a:ext cx="1454715" cy="727357"/>
      </dsp:txXfrm>
    </dsp:sp>
    <dsp:sp modelId="{AAC637B3-B268-4E91-9A97-859DFD55752A}">
      <dsp:nvSpPr>
        <dsp:cNvPr id="0" name=""/>
        <dsp:cNvSpPr/>
      </dsp:nvSpPr>
      <dsp:spPr bwMode="auto">
        <a:xfrm>
          <a:off x="3886667" y="3347842"/>
          <a:ext cx="1454715" cy="727357"/>
        </a:xfrm>
        <a:prstGeom prst="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ts val="0"/>
            </a:spcAft>
            <a:buNone/>
            <a:defRPr/>
          </a:pPr>
          <a:r>
            <a:rPr lang="de-DE" sz="1000" b="0" kern="1200" dirty="0">
              <a:solidFill>
                <a:schemeClr val="tx1"/>
              </a:solidFill>
              <a:latin typeface="+mn-lt"/>
              <a:cs typeface="Calibri"/>
            </a:rPr>
            <a:t>8. Emergenz ökonomisch relevanten Wissens in sozialen Systemen (Evolutorische Ökonomik)</a:t>
          </a:r>
          <a:endParaRPr lang="de-DE" sz="1000" b="0" kern="1200" dirty="0">
            <a:latin typeface="+mn-lt"/>
            <a:cs typeface="Calibri"/>
          </a:endParaRPr>
        </a:p>
      </dsp:txBody>
      <dsp:txXfrm>
        <a:off x="3886667" y="3347842"/>
        <a:ext cx="1454715" cy="72735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198101-37FF-4272-B3A6-0E92E5733E0F}">
      <dsp:nvSpPr>
        <dsp:cNvPr id="0" name=""/>
        <dsp:cNvSpPr/>
      </dsp:nvSpPr>
      <dsp:spPr>
        <a:xfrm>
          <a:off x="2302795" y="721032"/>
          <a:ext cx="215705" cy="1682502"/>
        </a:xfrm>
        <a:custGeom>
          <a:avLst/>
          <a:gdLst/>
          <a:ahLst/>
          <a:cxnLst/>
          <a:rect l="0" t="0" r="0" b="0"/>
          <a:pathLst>
            <a:path>
              <a:moveTo>
                <a:pt x="215705" y="0"/>
              </a:moveTo>
              <a:lnTo>
                <a:pt x="215705" y="1682502"/>
              </a:lnTo>
              <a:lnTo>
                <a:pt x="0" y="1682502"/>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CCB0450-3A66-48C9-B186-BE4ED9952A2B}">
      <dsp:nvSpPr>
        <dsp:cNvPr id="0" name=""/>
        <dsp:cNvSpPr/>
      </dsp:nvSpPr>
      <dsp:spPr>
        <a:xfrm>
          <a:off x="2302795" y="721032"/>
          <a:ext cx="215705" cy="661496"/>
        </a:xfrm>
        <a:custGeom>
          <a:avLst/>
          <a:gdLst/>
          <a:ahLst/>
          <a:cxnLst/>
          <a:rect l="0" t="0" r="0" b="0"/>
          <a:pathLst>
            <a:path>
              <a:moveTo>
                <a:pt x="215705" y="0"/>
              </a:moveTo>
              <a:lnTo>
                <a:pt x="215705" y="661496"/>
              </a:lnTo>
              <a:lnTo>
                <a:pt x="0" y="661496"/>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695D08A-9F6E-48A2-ACFD-C18530F73E64}">
      <dsp:nvSpPr>
        <dsp:cNvPr id="0" name=""/>
        <dsp:cNvSpPr/>
      </dsp:nvSpPr>
      <dsp:spPr>
        <a:xfrm>
          <a:off x="1224268" y="2014"/>
          <a:ext cx="1438036" cy="719018"/>
        </a:xfrm>
        <a:prstGeom prst="rect">
          <a:avLst/>
        </a:prstGeom>
        <a:solidFill>
          <a:schemeClr val="bg1">
            <a:lumMod val="85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de-DE" sz="1000" kern="1200" dirty="0">
              <a:latin typeface="+mj-lt"/>
              <a:cs typeface="Calibri" panose="020F0502020204030204" pitchFamily="34" charset="0"/>
            </a:rPr>
            <a:t>Wohlfahrtsökonomische Analyse der Ergebnisse des Wirtschaftens als...</a:t>
          </a:r>
        </a:p>
      </dsp:txBody>
      <dsp:txXfrm>
        <a:off x="1224268" y="2014"/>
        <a:ext cx="1438036" cy="719018"/>
      </dsp:txXfrm>
    </dsp:sp>
    <dsp:sp modelId="{3F49E958-23B7-4769-BB52-42B0C6F24420}">
      <dsp:nvSpPr>
        <dsp:cNvPr id="0" name=""/>
        <dsp:cNvSpPr/>
      </dsp:nvSpPr>
      <dsp:spPr>
        <a:xfrm>
          <a:off x="864759" y="1023020"/>
          <a:ext cx="1438036" cy="719018"/>
        </a:xfrm>
        <a:prstGeom prst="rect">
          <a:avLst/>
        </a:prstGeom>
        <a:solidFill>
          <a:schemeClr val="bg1">
            <a:lumMod val="85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ts val="0"/>
            </a:spcAft>
            <a:buNone/>
          </a:pPr>
          <a:r>
            <a:rPr lang="de-DE" sz="1000" kern="1200" dirty="0">
              <a:latin typeface="+mj-lt"/>
              <a:cs typeface="Calibri" panose="020F0502020204030204" pitchFamily="34" charset="0"/>
            </a:rPr>
            <a:t>9. Inhalt einer Zielfunktion (z.B. Nachhaltigkeit, Verwirklichungschancen)</a:t>
          </a:r>
        </a:p>
      </dsp:txBody>
      <dsp:txXfrm>
        <a:off x="864759" y="1023020"/>
        <a:ext cx="1438036" cy="719018"/>
      </dsp:txXfrm>
    </dsp:sp>
    <dsp:sp modelId="{E4B15119-8DDB-4808-B358-0C2FF311FBC3}">
      <dsp:nvSpPr>
        <dsp:cNvPr id="0" name=""/>
        <dsp:cNvSpPr/>
      </dsp:nvSpPr>
      <dsp:spPr>
        <a:xfrm>
          <a:off x="864759" y="2044026"/>
          <a:ext cx="1438036" cy="719018"/>
        </a:xfrm>
        <a:prstGeom prst="rect">
          <a:avLst/>
        </a:prstGeom>
        <a:solidFill>
          <a:schemeClr val="bg1">
            <a:lumMod val="85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de-DE" sz="1000" kern="1200" dirty="0">
              <a:latin typeface="+mj-lt"/>
              <a:cs typeface="Calibri" panose="020F0502020204030204" pitchFamily="34" charset="0"/>
            </a:rPr>
            <a:t>10. Verteilung einer Zielfunktion (z.B. Verteilung finanzieller Steuerlast)</a:t>
          </a:r>
        </a:p>
      </dsp:txBody>
      <dsp:txXfrm>
        <a:off x="864759" y="2044026"/>
        <a:ext cx="1438036" cy="719018"/>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chPref val="1"/>
      <dgm:dir/>
      <dgm:animOne val="branch"/>
      <dgm:animLvl val="lvl"/>
      <dgm:resizeHandles val="exact"/>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chPref val="1"/>
      <dgm:dir/>
      <dgm:animOne val="branch"/>
      <dgm:animLvl val="lvl"/>
      <dgm:resizeHandles val="exact"/>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C8B9507-9FE2-47EC-B5BC-B72FE84F361F}" type="datetimeFigureOut">
              <a:rPr lang="de-DE" smtClean="0"/>
              <a:t>26.09.2024</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F76D96-34CE-4B24-ACF8-AED1D2A5E2EB}" type="slidenum">
              <a:rPr lang="de-DE" smtClean="0"/>
              <a:t>‹Nr.›</a:t>
            </a:fld>
            <a:endParaRPr lang="de-DE"/>
          </a:p>
        </p:txBody>
      </p:sp>
    </p:spTree>
    <p:extLst>
      <p:ext uri="{BB962C8B-B14F-4D97-AF65-F5344CB8AC3E}">
        <p14:creationId xmlns:p14="http://schemas.microsoft.com/office/powerpoint/2010/main" val="11826274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emf"/><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7" name="Rechteck 6">
            <a:extLst>
              <a:ext uri="{FF2B5EF4-FFF2-40B4-BE49-F238E27FC236}">
                <a16:creationId xmlns:a16="http://schemas.microsoft.com/office/drawing/2014/main" id="{3119D276-D205-5D36-6CC8-4B6B739B136D}"/>
              </a:ext>
              <a:ext uri="{C183D7F6-B498-43B3-948B-1728B52AA6E4}">
                <adec:decorative xmlns:adec="http://schemas.microsoft.com/office/drawing/2017/decorative" val="1"/>
              </a:ext>
            </a:extLst>
          </p:cNvPr>
          <p:cNvSpPr/>
          <p:nvPr userDrawn="1"/>
        </p:nvSpPr>
        <p:spPr bwMode="gray">
          <a:xfrm>
            <a:off x="1" y="2456892"/>
            <a:ext cx="1523492" cy="440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err="1"/>
          </a:p>
        </p:txBody>
      </p:sp>
      <p:sp>
        <p:nvSpPr>
          <p:cNvPr id="17" name="Rechteck 16">
            <a:extLst>
              <a:ext uri="{FF2B5EF4-FFF2-40B4-BE49-F238E27FC236}">
                <a16:creationId xmlns:a16="http://schemas.microsoft.com/office/drawing/2014/main" id="{B7760684-12EF-0645-87F4-6FB685497957}"/>
              </a:ext>
              <a:ext uri="{C183D7F6-B498-43B3-948B-1728B52AA6E4}">
                <adec:decorative xmlns:adec="http://schemas.microsoft.com/office/drawing/2017/decorative" val="1"/>
              </a:ext>
            </a:extLst>
          </p:cNvPr>
          <p:cNvSpPr/>
          <p:nvPr userDrawn="1"/>
        </p:nvSpPr>
        <p:spPr bwMode="gray">
          <a:xfrm>
            <a:off x="1" y="5875338"/>
            <a:ext cx="1523492" cy="9826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err="1"/>
          </a:p>
        </p:txBody>
      </p:sp>
      <p:pic>
        <p:nvPicPr>
          <p:cNvPr id="8" name="Grafik 7" descr="Universität Bremen Logo">
            <a:extLst>
              <a:ext uri="{FF2B5EF4-FFF2-40B4-BE49-F238E27FC236}">
                <a16:creationId xmlns:a16="http://schemas.microsoft.com/office/drawing/2014/main" id="{18BE6DFA-4A53-A29A-BA11-451CFFE8BD67}"/>
              </a:ext>
            </a:extLst>
          </p:cNvPr>
          <p:cNvPicPr/>
          <p:nvPr userDrawn="1"/>
        </p:nvPicPr>
        <p:blipFill>
          <a:blip r:embed="rId2" cstate="hqprint">
            <a:extLst>
              <a:ext uri="{28A0092B-C50C-407E-A947-70E740481C1C}">
                <a14:useLocalDpi xmlns:a14="http://schemas.microsoft.com/office/drawing/2010/main" val="0"/>
              </a:ext>
            </a:extLst>
          </a:blip>
          <a:stretch>
            <a:fillRect/>
          </a:stretch>
        </p:blipFill>
        <p:spPr bwMode="gray">
          <a:xfrm>
            <a:off x="442728" y="427632"/>
            <a:ext cx="2029010" cy="730343"/>
          </a:xfrm>
          <a:prstGeom prst="rect">
            <a:avLst/>
          </a:prstGeom>
        </p:spPr>
      </p:pic>
      <p:sp>
        <p:nvSpPr>
          <p:cNvPr id="9" name="Titel 1">
            <a:extLst>
              <a:ext uri="{FF2B5EF4-FFF2-40B4-BE49-F238E27FC236}">
                <a16:creationId xmlns:a16="http://schemas.microsoft.com/office/drawing/2014/main" id="{343C1F55-D91C-6F7D-BB1F-453663C13629}"/>
              </a:ext>
            </a:extLst>
          </p:cNvPr>
          <p:cNvSpPr>
            <a:spLocks noGrp="1"/>
          </p:cNvSpPr>
          <p:nvPr>
            <p:ph type="ctrTitle"/>
          </p:nvPr>
        </p:nvSpPr>
        <p:spPr bwMode="gray">
          <a:xfrm>
            <a:off x="2027237" y="2365928"/>
            <a:ext cx="9143999" cy="1351104"/>
          </a:xfrm>
        </p:spPr>
        <p:txBody>
          <a:bodyPr anchor="t">
            <a:normAutofit/>
          </a:bodyPr>
          <a:lstStyle>
            <a:lvl1pPr algn="l">
              <a:defRPr sz="3600" b="0" i="0" spc="140" baseline="0">
                <a:latin typeface="Arial" panose="020B0604020202020204" pitchFamily="34" charset="0"/>
                <a:cs typeface="Arial" panose="020B0604020202020204" pitchFamily="34" charset="0"/>
              </a:defRPr>
            </a:lvl1pPr>
          </a:lstStyle>
          <a:p>
            <a:r>
              <a:rPr lang="de-DE" dirty="0"/>
              <a:t>Titelmasterformat durch Klicken bearbeiten</a:t>
            </a:r>
          </a:p>
        </p:txBody>
      </p:sp>
      <p:sp>
        <p:nvSpPr>
          <p:cNvPr id="10" name="Untertitel 2">
            <a:extLst>
              <a:ext uri="{FF2B5EF4-FFF2-40B4-BE49-F238E27FC236}">
                <a16:creationId xmlns:a16="http://schemas.microsoft.com/office/drawing/2014/main" id="{C12E3CEC-F611-3764-B314-B12C7BA0B3CD}"/>
              </a:ext>
            </a:extLst>
          </p:cNvPr>
          <p:cNvSpPr>
            <a:spLocks noGrp="1"/>
          </p:cNvSpPr>
          <p:nvPr>
            <p:ph type="subTitle" idx="1"/>
          </p:nvPr>
        </p:nvSpPr>
        <p:spPr bwMode="gray">
          <a:xfrm>
            <a:off x="2027237" y="3849712"/>
            <a:ext cx="9145587" cy="1055663"/>
          </a:xfrm>
        </p:spPr>
        <p:txBody>
          <a:bodyPr>
            <a:normAutofit/>
          </a:bodyPr>
          <a:lstStyle>
            <a:lvl1pPr marL="0" indent="0" algn="l">
              <a:lnSpc>
                <a:spcPct val="100000"/>
              </a:lnSpc>
              <a:buNone/>
              <a:defRPr sz="2400" b="0" i="0" spc="50" baseline="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Formatvorlage des Untertitelmasters durch Klicken bearbeiten</a:t>
            </a:r>
          </a:p>
        </p:txBody>
      </p:sp>
      <p:sp>
        <p:nvSpPr>
          <p:cNvPr id="11" name="Textplatzhalter 18">
            <a:extLst>
              <a:ext uri="{FF2B5EF4-FFF2-40B4-BE49-F238E27FC236}">
                <a16:creationId xmlns:a16="http://schemas.microsoft.com/office/drawing/2014/main" id="{80FE5BD3-0E64-69B5-F66D-C51BAD05F2F9}"/>
              </a:ext>
            </a:extLst>
          </p:cNvPr>
          <p:cNvSpPr>
            <a:spLocks noGrp="1"/>
          </p:cNvSpPr>
          <p:nvPr>
            <p:ph type="body" sz="quarter" idx="10" hasCustomPrompt="1"/>
          </p:nvPr>
        </p:nvSpPr>
        <p:spPr bwMode="gray">
          <a:xfrm>
            <a:off x="2027238" y="5355021"/>
            <a:ext cx="5076825" cy="1006746"/>
          </a:xfrm>
        </p:spPr>
        <p:txBody>
          <a:bodyPr anchor="b">
            <a:normAutofit/>
          </a:bodyPr>
          <a:lstStyle>
            <a:lvl1pPr marL="0" indent="0">
              <a:lnSpc>
                <a:spcPct val="100000"/>
              </a:lnSpc>
              <a:buNone/>
              <a:defRPr sz="1400" b="0" i="0" baseline="0">
                <a:latin typeface="Arial" panose="020B0604020202020204" pitchFamily="34" charset="0"/>
                <a:cs typeface="Arial" panose="020B0604020202020204" pitchFamily="34" charset="0"/>
              </a:defRPr>
            </a:lvl1pPr>
            <a:lvl2pPr>
              <a:lnSpc>
                <a:spcPct val="100000"/>
              </a:lnSpc>
              <a:defRPr sz="1700"/>
            </a:lvl2pPr>
            <a:lvl3pPr>
              <a:lnSpc>
                <a:spcPct val="100000"/>
              </a:lnSpc>
              <a:defRPr sz="1700"/>
            </a:lvl3pPr>
            <a:lvl4pPr>
              <a:lnSpc>
                <a:spcPct val="100000"/>
              </a:lnSpc>
              <a:defRPr sz="1700"/>
            </a:lvl4pPr>
            <a:lvl5pPr>
              <a:lnSpc>
                <a:spcPct val="100000"/>
              </a:lnSpc>
              <a:defRPr sz="1700"/>
            </a:lvl5pPr>
          </a:lstStyle>
          <a:p>
            <a:pPr lvl="0"/>
            <a:r>
              <a:rPr lang="de-DE" dirty="0"/>
              <a:t>Prof. Dr. XXX</a:t>
            </a:r>
          </a:p>
          <a:p>
            <a:pPr lvl="0"/>
            <a:r>
              <a:rPr lang="de-DE" dirty="0"/>
              <a:t>Institut/Fachbereich XXX</a:t>
            </a:r>
          </a:p>
          <a:p>
            <a:pPr lvl="0"/>
            <a:r>
              <a:rPr lang="de-DE" dirty="0"/>
              <a:t>Universität/Hochschule XXX</a:t>
            </a:r>
          </a:p>
        </p:txBody>
      </p:sp>
      <p:pic>
        <p:nvPicPr>
          <p:cNvPr id="16" name="Grafik 15">
            <a:extLst>
              <a:ext uri="{FF2B5EF4-FFF2-40B4-BE49-F238E27FC236}">
                <a16:creationId xmlns:a16="http://schemas.microsoft.com/office/drawing/2014/main" id="{FEE4A1B2-7021-67ED-84E5-7780F776FA4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912424" y="332656"/>
            <a:ext cx="1836464" cy="872321"/>
          </a:xfrm>
          <a:prstGeom prst="rect">
            <a:avLst/>
          </a:prstGeom>
        </p:spPr>
      </p:pic>
      <p:pic>
        <p:nvPicPr>
          <p:cNvPr id="3" name="Grafik 2">
            <a:extLst>
              <a:ext uri="{FF2B5EF4-FFF2-40B4-BE49-F238E27FC236}">
                <a16:creationId xmlns:a16="http://schemas.microsoft.com/office/drawing/2014/main" id="{DE4621A1-EC26-2840-A529-E11BEAABC4B4}"/>
              </a:ext>
            </a:extLst>
          </p:cNvPr>
          <p:cNvPicPr>
            <a:picLocks noChangeAspect="1"/>
          </p:cNvPicPr>
          <p:nvPr userDrawn="1"/>
        </p:nvPicPr>
        <p:blipFill>
          <a:blip r:embed="rId4"/>
          <a:stretch>
            <a:fillRect/>
          </a:stretch>
        </p:blipFill>
        <p:spPr>
          <a:xfrm>
            <a:off x="-515314" y="2456892"/>
            <a:ext cx="2290834" cy="3418446"/>
          </a:xfrm>
          <a:prstGeom prst="rect">
            <a:avLst/>
          </a:prstGeom>
        </p:spPr>
      </p:pic>
      <p:pic>
        <p:nvPicPr>
          <p:cNvPr id="12" name="Picture 3"/>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9514004" y="5874641"/>
            <a:ext cx="1622556" cy="385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feld 12"/>
          <p:cNvSpPr txBox="1"/>
          <p:nvPr userDrawn="1"/>
        </p:nvSpPr>
        <p:spPr>
          <a:xfrm>
            <a:off x="8217860" y="6032321"/>
            <a:ext cx="2376264" cy="276999"/>
          </a:xfrm>
          <a:prstGeom prst="rect">
            <a:avLst/>
          </a:prstGeom>
          <a:noFill/>
        </p:spPr>
        <p:txBody>
          <a:bodyPr wrap="square" rtlCol="0">
            <a:spAutoFit/>
          </a:bodyPr>
          <a:lstStyle/>
          <a:p>
            <a:r>
              <a:rPr lang="de-DE" sz="1200" dirty="0"/>
              <a:t>Produziert vom</a:t>
            </a:r>
          </a:p>
        </p:txBody>
      </p:sp>
      <p:sp>
        <p:nvSpPr>
          <p:cNvPr id="2" name="Rechteck 1"/>
          <p:cNvSpPr/>
          <p:nvPr userDrawn="1"/>
        </p:nvSpPr>
        <p:spPr>
          <a:xfrm>
            <a:off x="4871864" y="188640"/>
            <a:ext cx="4968552" cy="7200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412644026"/>
      </p:ext>
    </p:extLst>
  </p:cSld>
  <p:clrMapOvr>
    <a:masterClrMapping/>
  </p:clrMapOvr>
  <p:extLst>
    <p:ext uri="{DCECCB84-F9BA-43D5-87BE-67443E8EF086}">
      <p15:sldGuideLst xmlns:p15="http://schemas.microsoft.com/office/powerpoint/2012/main">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Standard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47078D-DB01-4ECB-8353-499E4EFB1B39}"/>
              </a:ext>
            </a:extLst>
          </p:cNvPr>
          <p:cNvSpPr>
            <a:spLocks noGrp="1"/>
          </p:cNvSpPr>
          <p:nvPr>
            <p:ph type="title" hasCustomPrompt="1"/>
          </p:nvPr>
        </p:nvSpPr>
        <p:spPr bwMode="gray">
          <a:xfrm>
            <a:off x="1019175" y="1695285"/>
            <a:ext cx="9357276" cy="590478"/>
          </a:xfrm>
          <a:prstGeom prst="rect">
            <a:avLst/>
          </a:prstGeom>
        </p:spPr>
        <p:txBody>
          <a:bodyPr/>
          <a:lstStyle>
            <a:lvl1pPr>
              <a:defRPr/>
            </a:lvl1pPr>
          </a:lstStyle>
          <a:p>
            <a:r>
              <a:rPr lang="de-DE" dirty="0"/>
              <a:t>Überschrift</a:t>
            </a:r>
          </a:p>
        </p:txBody>
      </p:sp>
      <p:sp>
        <p:nvSpPr>
          <p:cNvPr id="8" name="Textplatzhalter 7">
            <a:extLst>
              <a:ext uri="{FF2B5EF4-FFF2-40B4-BE49-F238E27FC236}">
                <a16:creationId xmlns:a16="http://schemas.microsoft.com/office/drawing/2014/main" id="{2B882475-F824-43AF-B19C-3578C663B6AB}"/>
              </a:ext>
            </a:extLst>
          </p:cNvPr>
          <p:cNvSpPr>
            <a:spLocks noGrp="1"/>
          </p:cNvSpPr>
          <p:nvPr>
            <p:ph type="body" sz="quarter" idx="13" hasCustomPrompt="1"/>
          </p:nvPr>
        </p:nvSpPr>
        <p:spPr bwMode="gray">
          <a:xfrm>
            <a:off x="1027264" y="2263728"/>
            <a:ext cx="9349187" cy="492568"/>
          </a:xfrm>
          <a:prstGeom prst="rect">
            <a:avLst/>
          </a:prstGeom>
        </p:spPr>
        <p:txBody>
          <a:bodyPr/>
          <a:lstStyle>
            <a:lvl1pPr marL="0" indent="0">
              <a:lnSpc>
                <a:spcPct val="100000"/>
              </a:lnSpc>
              <a:buNone/>
              <a:defRPr sz="2400" spc="40" baseline="0"/>
            </a:lvl1pPr>
          </a:lstStyle>
          <a:p>
            <a:pPr lvl="0"/>
            <a:r>
              <a:rPr lang="de-DE" dirty="0"/>
              <a:t>Unterüberschrift</a:t>
            </a:r>
          </a:p>
        </p:txBody>
      </p:sp>
      <p:sp>
        <p:nvSpPr>
          <p:cNvPr id="3" name="Inhaltsplatzhalter 2">
            <a:extLst>
              <a:ext uri="{FF2B5EF4-FFF2-40B4-BE49-F238E27FC236}">
                <a16:creationId xmlns:a16="http://schemas.microsoft.com/office/drawing/2014/main" id="{2A06C738-4815-43AC-96CD-8F8802538EAB}"/>
              </a:ext>
            </a:extLst>
          </p:cNvPr>
          <p:cNvSpPr>
            <a:spLocks noGrp="1"/>
          </p:cNvSpPr>
          <p:nvPr>
            <p:ph idx="1"/>
          </p:nvPr>
        </p:nvSpPr>
        <p:spPr bwMode="gray">
          <a:xfrm>
            <a:off x="1019174" y="2913286"/>
            <a:ext cx="9357278" cy="3256926"/>
          </a:xfrm>
          <a:prstGeom prst="rect">
            <a:avLst/>
          </a:prstGeom>
        </p:spPr>
        <p:txBody>
          <a:bodyPr/>
          <a:lstStyle>
            <a:lvl1pPr marL="266700" indent="-266700">
              <a:buFont typeface="Arial" panose="020B0604020202020204" pitchFamily="34" charset="0"/>
              <a:buChar char="‒"/>
              <a:defRPr/>
            </a:lvl1pPr>
            <a:lvl2pPr marL="808038" indent="-268288">
              <a:buFont typeface="Wingdings" panose="05000000000000000000" pitchFamily="2" charset="2"/>
              <a:buChar char="§"/>
              <a:defRPr/>
            </a:lvl2pPr>
            <a:lvl3pPr marL="1341438" indent="-266700">
              <a:buFont typeface="Arial" panose="020B0604020202020204" pitchFamily="34" charset="0"/>
              <a:buChar char="•"/>
              <a:defRPr/>
            </a:lvl3pPr>
            <a:lvl4pPr marL="1882775" indent="-268288">
              <a:buFont typeface="Wingdings" panose="05000000000000000000" pitchFamily="2" charset="2"/>
              <a:buChar char="§"/>
              <a:defRPr/>
            </a:lvl4pPr>
            <a:lvl5pPr marL="2422525" indent="-266700">
              <a:buFont typeface="Wingdings" panose="05000000000000000000" pitchFamily="2" charset="2"/>
              <a:buChar char="§"/>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Rechteck 8">
            <a:extLst>
              <a:ext uri="{FF2B5EF4-FFF2-40B4-BE49-F238E27FC236}">
                <a16:creationId xmlns:a16="http://schemas.microsoft.com/office/drawing/2014/main" id="{EE063D1E-F908-4B57-AC16-E0DAAFD46F1F}"/>
              </a:ext>
              <a:ext uri="{C183D7F6-B498-43B3-948B-1728B52AA6E4}">
                <adec:decorative xmlns:adec="http://schemas.microsoft.com/office/drawing/2017/decorative" val="1"/>
              </a:ext>
            </a:extLst>
          </p:cNvPr>
          <p:cNvSpPr/>
          <p:nvPr/>
        </p:nvSpPr>
        <p:spPr bwMode="gray">
          <a:xfrm>
            <a:off x="11341260" y="6481720"/>
            <a:ext cx="443372" cy="187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nchorCtr="0"/>
          <a:lstStyle/>
          <a:p>
            <a:pPr algn="r">
              <a:lnSpc>
                <a:spcPts val="1200"/>
              </a:lnSpc>
            </a:pPr>
            <a:fld id="{AA1AFE9F-4FFA-40F3-946C-5B485D02F4ED}" type="slidenum">
              <a:rPr lang="de-DE" sz="900" b="0" spc="20" baseline="0" smtClean="0">
                <a:solidFill>
                  <a:schemeClr val="tx1"/>
                </a:solidFill>
              </a:rPr>
              <a:pPr algn="r">
                <a:lnSpc>
                  <a:spcPts val="1200"/>
                </a:lnSpc>
              </a:pPr>
              <a:t>‹Nr.›</a:t>
            </a:fld>
            <a:endParaRPr lang="de-DE" sz="900" b="0" spc="20" baseline="0" dirty="0">
              <a:solidFill>
                <a:schemeClr val="tx1"/>
              </a:solidFill>
            </a:endParaRPr>
          </a:p>
        </p:txBody>
      </p:sp>
      <p:sp>
        <p:nvSpPr>
          <p:cNvPr id="10" name="Inhaltsplatzhalter 2">
            <a:extLst>
              <a:ext uri="{FF2B5EF4-FFF2-40B4-BE49-F238E27FC236}">
                <a16:creationId xmlns:a16="http://schemas.microsoft.com/office/drawing/2014/main" id="{B71185CD-27BB-43AA-A44C-F4AA6AB038E3}"/>
              </a:ext>
            </a:extLst>
          </p:cNvPr>
          <p:cNvSpPr>
            <a:spLocks noGrp="1"/>
          </p:cNvSpPr>
          <p:nvPr>
            <p:ph idx="15" hasCustomPrompt="1"/>
          </p:nvPr>
        </p:nvSpPr>
        <p:spPr bwMode="gray">
          <a:xfrm>
            <a:off x="975688" y="6478820"/>
            <a:ext cx="9357278" cy="187639"/>
          </a:xfrm>
          <a:prstGeom prst="rect">
            <a:avLst/>
          </a:prstGeom>
        </p:spPr>
        <p:txBody>
          <a:bodyPr anchor="b" anchorCtr="0"/>
          <a:lstStyle>
            <a:lvl1pPr marL="0" indent="0">
              <a:buNone/>
              <a:defRPr sz="900">
                <a:solidFill>
                  <a:schemeClr val="tx1"/>
                </a:solidFill>
              </a:defRPr>
            </a:lvl1pPr>
            <a:lvl2pPr marL="539750" indent="0">
              <a:buNone/>
              <a:defRPr/>
            </a:lvl2pPr>
            <a:lvl3pPr marL="1074738" indent="0">
              <a:buNone/>
              <a:defRPr/>
            </a:lvl3pPr>
            <a:lvl4pPr marL="1614487" indent="0">
              <a:buNone/>
              <a:defRPr/>
            </a:lvl4pPr>
            <a:lvl5pPr marL="2155825" indent="0">
              <a:buNone/>
              <a:defRPr/>
            </a:lvl5pPr>
          </a:lstStyle>
          <a:p>
            <a:pPr lvl="0"/>
            <a:r>
              <a:rPr lang="de-DE"/>
              <a:t>Formatvorlagen des Textmasters bearbeiten</a:t>
            </a:r>
          </a:p>
        </p:txBody>
      </p:sp>
    </p:spTree>
    <p:extLst>
      <p:ext uri="{BB962C8B-B14F-4D97-AF65-F5344CB8AC3E}">
        <p14:creationId xmlns:p14="http://schemas.microsoft.com/office/powerpoint/2010/main" val="364081604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Gliederu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47078D-DB01-4ECB-8353-499E4EFB1B39}"/>
              </a:ext>
            </a:extLst>
          </p:cNvPr>
          <p:cNvSpPr>
            <a:spLocks noGrp="1"/>
          </p:cNvSpPr>
          <p:nvPr>
            <p:ph type="title" hasCustomPrompt="1"/>
          </p:nvPr>
        </p:nvSpPr>
        <p:spPr bwMode="gray">
          <a:xfrm>
            <a:off x="1019175" y="1695285"/>
            <a:ext cx="9357276" cy="590478"/>
          </a:xfrm>
          <a:prstGeom prst="rect">
            <a:avLst/>
          </a:prstGeom>
        </p:spPr>
        <p:txBody>
          <a:bodyPr/>
          <a:lstStyle>
            <a:lvl1pPr>
              <a:defRPr/>
            </a:lvl1pPr>
          </a:lstStyle>
          <a:p>
            <a:r>
              <a:rPr lang="de-DE" dirty="0"/>
              <a:t>Inhaltsübersicht</a:t>
            </a:r>
          </a:p>
        </p:txBody>
      </p:sp>
      <p:sp>
        <p:nvSpPr>
          <p:cNvPr id="8" name="Textplatzhalter 7">
            <a:extLst>
              <a:ext uri="{FF2B5EF4-FFF2-40B4-BE49-F238E27FC236}">
                <a16:creationId xmlns:a16="http://schemas.microsoft.com/office/drawing/2014/main" id="{2B882475-F824-43AF-B19C-3578C663B6AB}"/>
              </a:ext>
            </a:extLst>
          </p:cNvPr>
          <p:cNvSpPr>
            <a:spLocks noGrp="1"/>
          </p:cNvSpPr>
          <p:nvPr>
            <p:ph type="body" sz="quarter" idx="13" hasCustomPrompt="1"/>
          </p:nvPr>
        </p:nvSpPr>
        <p:spPr bwMode="gray">
          <a:xfrm>
            <a:off x="1027264" y="2263728"/>
            <a:ext cx="9349187" cy="492568"/>
          </a:xfrm>
          <a:prstGeom prst="rect">
            <a:avLst/>
          </a:prstGeom>
        </p:spPr>
        <p:txBody>
          <a:bodyPr/>
          <a:lstStyle>
            <a:lvl1pPr marL="0" indent="0">
              <a:lnSpc>
                <a:spcPct val="100000"/>
              </a:lnSpc>
              <a:buNone/>
              <a:defRPr sz="2400" spc="40" baseline="0"/>
            </a:lvl1pPr>
          </a:lstStyle>
          <a:p>
            <a:pPr lvl="0"/>
            <a:r>
              <a:rPr lang="de-DE" dirty="0"/>
              <a:t>Unterüberschrift</a:t>
            </a:r>
          </a:p>
        </p:txBody>
      </p:sp>
      <p:sp>
        <p:nvSpPr>
          <p:cNvPr id="3" name="Inhaltsplatzhalter 2">
            <a:extLst>
              <a:ext uri="{FF2B5EF4-FFF2-40B4-BE49-F238E27FC236}">
                <a16:creationId xmlns:a16="http://schemas.microsoft.com/office/drawing/2014/main" id="{2A06C738-4815-43AC-96CD-8F8802538EAB}"/>
              </a:ext>
            </a:extLst>
          </p:cNvPr>
          <p:cNvSpPr>
            <a:spLocks noGrp="1"/>
          </p:cNvSpPr>
          <p:nvPr>
            <p:ph idx="1" hasCustomPrompt="1"/>
          </p:nvPr>
        </p:nvSpPr>
        <p:spPr bwMode="gray">
          <a:xfrm>
            <a:off x="1019174" y="2913286"/>
            <a:ext cx="9357278" cy="3256926"/>
          </a:xfrm>
          <a:prstGeom prst="rect">
            <a:avLst/>
          </a:prstGeom>
        </p:spPr>
        <p:txBody>
          <a:bodyPr/>
          <a:lstStyle>
            <a:lvl1pPr marL="342900" indent="-342900">
              <a:buFont typeface="+mj-lt"/>
              <a:buAutoNum type="arabicPeriod"/>
              <a:defRPr baseline="0"/>
            </a:lvl1pPr>
            <a:lvl2pPr marL="808038" indent="-268288">
              <a:buFont typeface="Wingdings" panose="05000000000000000000" pitchFamily="2" charset="2"/>
              <a:buChar char="§"/>
              <a:defRPr>
                <a:solidFill>
                  <a:schemeClr val="tx1"/>
                </a:solidFill>
              </a:defRPr>
            </a:lvl2pPr>
            <a:lvl3pPr marL="1341438" indent="-266700">
              <a:buFont typeface="Arial" panose="020B0604020202020204" pitchFamily="34" charset="0"/>
              <a:buChar char="•"/>
              <a:defRPr>
                <a:solidFill>
                  <a:schemeClr val="tx1"/>
                </a:solidFill>
              </a:defRPr>
            </a:lvl3pPr>
            <a:lvl4pPr marL="1882775" indent="-268288">
              <a:buFont typeface="Arial" panose="020B0604020202020204" pitchFamily="34" charset="0"/>
              <a:buChar char="•"/>
              <a:defRPr>
                <a:solidFill>
                  <a:schemeClr val="tx1"/>
                </a:solidFill>
              </a:defRPr>
            </a:lvl4pPr>
            <a:lvl5pPr marL="2422525" indent="-266700">
              <a:buFont typeface="Arial" panose="020B0604020202020204" pitchFamily="34" charset="0"/>
              <a:buChar char="•"/>
              <a:defRPr>
                <a:solidFill>
                  <a:schemeClr val="tx1"/>
                </a:solidFill>
              </a:defRPr>
            </a:lvl5pPr>
          </a:lstStyle>
          <a:p>
            <a:pPr lvl="0"/>
            <a:r>
              <a:rPr lang="de-DE" dirty="0"/>
              <a:t>Aktuelles Kapitel durch Textfarbe Rot Akzent 2 hervorheben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Rechteck 8">
            <a:extLst>
              <a:ext uri="{FF2B5EF4-FFF2-40B4-BE49-F238E27FC236}">
                <a16:creationId xmlns:a16="http://schemas.microsoft.com/office/drawing/2014/main" id="{EE063D1E-F908-4B57-AC16-E0DAAFD46F1F}"/>
              </a:ext>
              <a:ext uri="{C183D7F6-B498-43B3-948B-1728B52AA6E4}">
                <adec:decorative xmlns:adec="http://schemas.microsoft.com/office/drawing/2017/decorative" val="1"/>
              </a:ext>
            </a:extLst>
          </p:cNvPr>
          <p:cNvSpPr/>
          <p:nvPr/>
        </p:nvSpPr>
        <p:spPr bwMode="gray">
          <a:xfrm>
            <a:off x="11341260" y="6481720"/>
            <a:ext cx="443372" cy="187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nchorCtr="0"/>
          <a:lstStyle/>
          <a:p>
            <a:pPr algn="r">
              <a:lnSpc>
                <a:spcPts val="1200"/>
              </a:lnSpc>
            </a:pPr>
            <a:fld id="{AA1AFE9F-4FFA-40F3-946C-5B485D02F4ED}" type="slidenum">
              <a:rPr lang="de-DE" sz="900" b="0" spc="20" baseline="0" smtClean="0">
                <a:solidFill>
                  <a:schemeClr val="tx1"/>
                </a:solidFill>
              </a:rPr>
              <a:pPr algn="r">
                <a:lnSpc>
                  <a:spcPts val="1200"/>
                </a:lnSpc>
              </a:pPr>
              <a:t>‹Nr.›</a:t>
            </a:fld>
            <a:endParaRPr lang="de-DE" sz="900" b="0" spc="20" baseline="0" dirty="0">
              <a:solidFill>
                <a:schemeClr val="tx1"/>
              </a:solidFill>
            </a:endParaRPr>
          </a:p>
        </p:txBody>
      </p:sp>
      <p:sp>
        <p:nvSpPr>
          <p:cNvPr id="10" name="Inhaltsplatzhalter 2">
            <a:extLst>
              <a:ext uri="{FF2B5EF4-FFF2-40B4-BE49-F238E27FC236}">
                <a16:creationId xmlns:a16="http://schemas.microsoft.com/office/drawing/2014/main" id="{B71185CD-27BB-43AA-A44C-F4AA6AB038E3}"/>
              </a:ext>
            </a:extLst>
          </p:cNvPr>
          <p:cNvSpPr>
            <a:spLocks noGrp="1"/>
          </p:cNvSpPr>
          <p:nvPr>
            <p:ph idx="15" hasCustomPrompt="1"/>
          </p:nvPr>
        </p:nvSpPr>
        <p:spPr bwMode="gray">
          <a:xfrm>
            <a:off x="975688" y="6478820"/>
            <a:ext cx="9357278" cy="187639"/>
          </a:xfrm>
          <a:prstGeom prst="rect">
            <a:avLst/>
          </a:prstGeom>
        </p:spPr>
        <p:txBody>
          <a:bodyPr anchor="b" anchorCtr="0"/>
          <a:lstStyle>
            <a:lvl1pPr marL="0" indent="0">
              <a:buNone/>
              <a:defRPr sz="900">
                <a:solidFill>
                  <a:schemeClr val="tx1"/>
                </a:solidFill>
              </a:defRPr>
            </a:lvl1pPr>
            <a:lvl2pPr marL="539750" indent="0">
              <a:buNone/>
              <a:defRPr/>
            </a:lvl2pPr>
            <a:lvl3pPr marL="1074738" indent="0">
              <a:buNone/>
              <a:defRPr/>
            </a:lvl3pPr>
            <a:lvl4pPr marL="1614487" indent="0">
              <a:buNone/>
              <a:defRPr/>
            </a:lvl4pPr>
            <a:lvl5pPr marL="2155825" indent="0">
              <a:buNone/>
              <a:defRPr/>
            </a:lvl5pPr>
          </a:lstStyle>
          <a:p>
            <a:pPr lvl="0"/>
            <a:r>
              <a:rPr lang="de-DE"/>
              <a:t>Formatvorlagen des Textmasters bearbeiten</a:t>
            </a:r>
          </a:p>
        </p:txBody>
      </p:sp>
    </p:spTree>
    <p:extLst>
      <p:ext uri="{BB962C8B-B14F-4D97-AF65-F5344CB8AC3E}">
        <p14:creationId xmlns:p14="http://schemas.microsoft.com/office/powerpoint/2010/main" val="29287999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olie mit Grafik">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47078D-DB01-4ECB-8353-499E4EFB1B39}"/>
              </a:ext>
            </a:extLst>
          </p:cNvPr>
          <p:cNvSpPr>
            <a:spLocks noGrp="1"/>
          </p:cNvSpPr>
          <p:nvPr>
            <p:ph type="title" hasCustomPrompt="1"/>
          </p:nvPr>
        </p:nvSpPr>
        <p:spPr bwMode="gray">
          <a:xfrm>
            <a:off x="1019175" y="1695285"/>
            <a:ext cx="10905900" cy="590478"/>
          </a:xfrm>
          <a:prstGeom prst="rect">
            <a:avLst/>
          </a:prstGeom>
        </p:spPr>
        <p:txBody>
          <a:bodyPr/>
          <a:lstStyle>
            <a:lvl1pPr>
              <a:defRPr/>
            </a:lvl1pPr>
          </a:lstStyle>
          <a:p>
            <a:r>
              <a:rPr lang="de-DE" dirty="0"/>
              <a:t>Überschrift</a:t>
            </a:r>
          </a:p>
        </p:txBody>
      </p:sp>
      <p:sp>
        <p:nvSpPr>
          <p:cNvPr id="8" name="Textplatzhalter 7">
            <a:extLst>
              <a:ext uri="{FF2B5EF4-FFF2-40B4-BE49-F238E27FC236}">
                <a16:creationId xmlns:a16="http://schemas.microsoft.com/office/drawing/2014/main" id="{2B882475-F824-43AF-B19C-3578C663B6AB}"/>
              </a:ext>
            </a:extLst>
          </p:cNvPr>
          <p:cNvSpPr>
            <a:spLocks noGrp="1"/>
          </p:cNvSpPr>
          <p:nvPr>
            <p:ph type="body" sz="quarter" idx="13" hasCustomPrompt="1"/>
          </p:nvPr>
        </p:nvSpPr>
        <p:spPr bwMode="gray">
          <a:xfrm>
            <a:off x="1027265" y="2263728"/>
            <a:ext cx="10897810" cy="492568"/>
          </a:xfrm>
          <a:prstGeom prst="rect">
            <a:avLst/>
          </a:prstGeom>
        </p:spPr>
        <p:txBody>
          <a:bodyPr/>
          <a:lstStyle>
            <a:lvl1pPr marL="0" indent="0">
              <a:lnSpc>
                <a:spcPct val="100000"/>
              </a:lnSpc>
              <a:buNone/>
              <a:defRPr sz="2400" spc="40" baseline="0"/>
            </a:lvl1pPr>
          </a:lstStyle>
          <a:p>
            <a:pPr lvl="0"/>
            <a:r>
              <a:rPr lang="de-DE" dirty="0"/>
              <a:t>Unterüberschrift</a:t>
            </a:r>
          </a:p>
        </p:txBody>
      </p:sp>
      <p:sp>
        <p:nvSpPr>
          <p:cNvPr id="3" name="Inhaltsplatzhalter 2">
            <a:extLst>
              <a:ext uri="{FF2B5EF4-FFF2-40B4-BE49-F238E27FC236}">
                <a16:creationId xmlns:a16="http://schemas.microsoft.com/office/drawing/2014/main" id="{2A06C738-4815-43AC-96CD-8F8802538EAB}"/>
              </a:ext>
            </a:extLst>
          </p:cNvPr>
          <p:cNvSpPr>
            <a:spLocks noGrp="1"/>
          </p:cNvSpPr>
          <p:nvPr>
            <p:ph idx="1"/>
          </p:nvPr>
        </p:nvSpPr>
        <p:spPr bwMode="gray">
          <a:xfrm>
            <a:off x="1019175" y="2913286"/>
            <a:ext cx="5616886" cy="2963640"/>
          </a:xfrm>
          <a:prstGeom prst="rect">
            <a:avLst/>
          </a:prstGeom>
        </p:spPr>
        <p:txBody>
          <a:bodyPr/>
          <a:lstStyle>
            <a:lvl1pPr marL="266700" indent="-266700">
              <a:buFont typeface="Arial" panose="020B0604020202020204" pitchFamily="34" charset="0"/>
              <a:buChar char="‒"/>
              <a:defRPr/>
            </a:lvl1pPr>
            <a:lvl2pPr marL="808038" indent="-268288">
              <a:buFont typeface="Wingdings" panose="05000000000000000000" pitchFamily="2" charset="2"/>
              <a:buChar char="§"/>
              <a:defRPr/>
            </a:lvl2pPr>
            <a:lvl3pPr marL="1341438" indent="-266700">
              <a:buFont typeface="Arial" panose="020B0604020202020204" pitchFamily="34" charset="0"/>
              <a:buChar char="•"/>
              <a:defRPr/>
            </a:lvl3pPr>
            <a:lvl4pPr marL="1882775" indent="-268288">
              <a:buFont typeface="Wingdings" panose="05000000000000000000" pitchFamily="2" charset="2"/>
              <a:buChar char="§"/>
              <a:defRPr/>
            </a:lvl4pPr>
            <a:lvl5pPr marL="2422525" indent="-266700">
              <a:buFont typeface="Wingdings" panose="05000000000000000000" pitchFamily="2" charset="2"/>
              <a:buChar char="§"/>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0" name="Inhaltsplatzhalter 2">
            <a:extLst>
              <a:ext uri="{FF2B5EF4-FFF2-40B4-BE49-F238E27FC236}">
                <a16:creationId xmlns:a16="http://schemas.microsoft.com/office/drawing/2014/main" id="{C96EC74E-93EC-4811-B29E-A4D5B718F274}"/>
              </a:ext>
            </a:extLst>
          </p:cNvPr>
          <p:cNvSpPr>
            <a:spLocks noGrp="1"/>
          </p:cNvSpPr>
          <p:nvPr>
            <p:ph idx="15" hasCustomPrompt="1"/>
          </p:nvPr>
        </p:nvSpPr>
        <p:spPr bwMode="gray">
          <a:xfrm>
            <a:off x="975688" y="6478820"/>
            <a:ext cx="9357278" cy="187639"/>
          </a:xfrm>
          <a:prstGeom prst="rect">
            <a:avLst/>
          </a:prstGeom>
        </p:spPr>
        <p:txBody>
          <a:bodyPr anchor="b" anchorCtr="0"/>
          <a:lstStyle>
            <a:lvl1pPr marL="0" indent="0">
              <a:buNone/>
              <a:defRPr sz="900">
                <a:solidFill>
                  <a:schemeClr val="tx1"/>
                </a:solidFill>
              </a:defRPr>
            </a:lvl1pPr>
            <a:lvl2pPr marL="539750" indent="0">
              <a:buNone/>
              <a:defRPr/>
            </a:lvl2pPr>
            <a:lvl3pPr marL="1074738" indent="0">
              <a:buNone/>
              <a:defRPr/>
            </a:lvl3pPr>
            <a:lvl4pPr marL="1614487" indent="0">
              <a:buNone/>
              <a:defRPr/>
            </a:lvl4pPr>
            <a:lvl5pPr marL="2155825" indent="0">
              <a:buNone/>
              <a:defRPr/>
            </a:lvl5pPr>
          </a:lstStyle>
          <a:p>
            <a:pPr lvl="0"/>
            <a:r>
              <a:rPr lang="de-DE"/>
              <a:t>Formatvorlagen des Textmasters bearbeiten</a:t>
            </a:r>
          </a:p>
        </p:txBody>
      </p:sp>
      <p:sp>
        <p:nvSpPr>
          <p:cNvPr id="11" name="Rechteck 10">
            <a:extLst>
              <a:ext uri="{FF2B5EF4-FFF2-40B4-BE49-F238E27FC236}">
                <a16:creationId xmlns:a16="http://schemas.microsoft.com/office/drawing/2014/main" id="{CA450C61-A9B9-499C-8823-40AE7A151FA3}"/>
              </a:ext>
              <a:ext uri="{C183D7F6-B498-43B3-948B-1728B52AA6E4}">
                <adec:decorative xmlns:adec="http://schemas.microsoft.com/office/drawing/2017/decorative" val="1"/>
              </a:ext>
            </a:extLst>
          </p:cNvPr>
          <p:cNvSpPr/>
          <p:nvPr/>
        </p:nvSpPr>
        <p:spPr bwMode="gray">
          <a:xfrm>
            <a:off x="11341260" y="6481720"/>
            <a:ext cx="443372" cy="187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nchorCtr="0"/>
          <a:lstStyle/>
          <a:p>
            <a:pPr algn="r">
              <a:lnSpc>
                <a:spcPts val="1200"/>
              </a:lnSpc>
            </a:pPr>
            <a:fld id="{AA1AFE9F-4FFA-40F3-946C-5B485D02F4ED}" type="slidenum">
              <a:rPr lang="de-DE" sz="900" b="0" spc="20" baseline="0" smtClean="0">
                <a:solidFill>
                  <a:schemeClr val="tx1"/>
                </a:solidFill>
              </a:rPr>
              <a:pPr algn="r">
                <a:lnSpc>
                  <a:spcPts val="1200"/>
                </a:lnSpc>
              </a:pPr>
              <a:t>‹Nr.›</a:t>
            </a:fld>
            <a:endParaRPr lang="de-DE" sz="900" b="0" spc="20" baseline="0" dirty="0">
              <a:solidFill>
                <a:schemeClr val="tx1"/>
              </a:solidFill>
            </a:endParaRPr>
          </a:p>
        </p:txBody>
      </p:sp>
    </p:spTree>
    <p:extLst>
      <p:ext uri="{BB962C8B-B14F-4D97-AF65-F5344CB8AC3E}">
        <p14:creationId xmlns:p14="http://schemas.microsoft.com/office/powerpoint/2010/main" val="9235487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Nur Grafik">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D5FD6B9-D8D0-444F-B0F1-22A35C6DE973}"/>
              </a:ext>
            </a:extLst>
          </p:cNvPr>
          <p:cNvSpPr>
            <a:spLocks noGrp="1"/>
          </p:cNvSpPr>
          <p:nvPr>
            <p:ph type="ctrTitle"/>
          </p:nvPr>
        </p:nvSpPr>
        <p:spPr bwMode="gray">
          <a:xfrm>
            <a:off x="1019175" y="2378900"/>
            <a:ext cx="3527064" cy="2171576"/>
          </a:xfrm>
          <a:prstGeom prst="rect">
            <a:avLst/>
          </a:prstGeom>
        </p:spPr>
        <p:txBody>
          <a:bodyPr anchor="t"/>
          <a:lstStyle>
            <a:lvl1pPr algn="l">
              <a:defRPr sz="3600" spc="110" baseline="0"/>
            </a:lvl1pPr>
          </a:lstStyle>
          <a:p>
            <a:r>
              <a:rPr lang="de-DE"/>
              <a:t>Mastertitelformat bearbeiten</a:t>
            </a:r>
            <a:endParaRPr lang="de-DE" dirty="0"/>
          </a:p>
        </p:txBody>
      </p:sp>
      <p:sp>
        <p:nvSpPr>
          <p:cNvPr id="3" name="Untertitel 2">
            <a:extLst>
              <a:ext uri="{FF2B5EF4-FFF2-40B4-BE49-F238E27FC236}">
                <a16:creationId xmlns:a16="http://schemas.microsoft.com/office/drawing/2014/main" id="{980788EE-D25E-475C-AA59-F30663DF7F6C}"/>
              </a:ext>
            </a:extLst>
          </p:cNvPr>
          <p:cNvSpPr>
            <a:spLocks noGrp="1"/>
          </p:cNvSpPr>
          <p:nvPr>
            <p:ph type="subTitle" idx="1"/>
          </p:nvPr>
        </p:nvSpPr>
        <p:spPr bwMode="gray">
          <a:xfrm>
            <a:off x="1020150" y="4621126"/>
            <a:ext cx="3527677" cy="1268881"/>
          </a:xfrm>
          <a:prstGeom prst="rect">
            <a:avLst/>
          </a:prstGeom>
        </p:spPr>
        <p:txBody>
          <a:bodyPr/>
          <a:lstStyle>
            <a:lvl1pPr marL="0" indent="0" algn="l">
              <a:lnSpc>
                <a:spcPct val="100000"/>
              </a:lnSpc>
              <a:buNone/>
              <a:defRPr sz="2400" spc="5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DE" dirty="0"/>
          </a:p>
        </p:txBody>
      </p:sp>
      <p:sp>
        <p:nvSpPr>
          <p:cNvPr id="14" name="Inhaltsplatzhalter 2">
            <a:extLst>
              <a:ext uri="{FF2B5EF4-FFF2-40B4-BE49-F238E27FC236}">
                <a16:creationId xmlns:a16="http://schemas.microsoft.com/office/drawing/2014/main" id="{23C76D33-6267-4205-8164-34FC68929512}"/>
              </a:ext>
            </a:extLst>
          </p:cNvPr>
          <p:cNvSpPr>
            <a:spLocks noGrp="1"/>
          </p:cNvSpPr>
          <p:nvPr>
            <p:ph idx="15" hasCustomPrompt="1"/>
          </p:nvPr>
        </p:nvSpPr>
        <p:spPr bwMode="gray">
          <a:xfrm>
            <a:off x="975687" y="6478820"/>
            <a:ext cx="10457487" cy="187639"/>
          </a:xfrm>
          <a:prstGeom prst="rect">
            <a:avLst/>
          </a:prstGeom>
        </p:spPr>
        <p:txBody>
          <a:bodyPr anchor="b" anchorCtr="0"/>
          <a:lstStyle>
            <a:lvl1pPr marL="0" indent="0">
              <a:buNone/>
              <a:defRPr sz="900">
                <a:solidFill>
                  <a:schemeClr val="tx1"/>
                </a:solidFill>
              </a:defRPr>
            </a:lvl1pPr>
            <a:lvl2pPr marL="539750" indent="0">
              <a:buNone/>
              <a:defRPr/>
            </a:lvl2pPr>
            <a:lvl3pPr marL="1074738" indent="0">
              <a:buNone/>
              <a:defRPr/>
            </a:lvl3pPr>
            <a:lvl4pPr marL="1614487" indent="0">
              <a:buNone/>
              <a:defRPr/>
            </a:lvl4pPr>
            <a:lvl5pPr marL="2155825" indent="0">
              <a:buNone/>
              <a:defRPr/>
            </a:lvl5pPr>
          </a:lstStyle>
          <a:p>
            <a:pPr lvl="0"/>
            <a:r>
              <a:rPr lang="de-DE"/>
              <a:t>Formatvorlagen des Textmasters bearbeiten</a:t>
            </a:r>
          </a:p>
        </p:txBody>
      </p:sp>
      <p:sp>
        <p:nvSpPr>
          <p:cNvPr id="13" name="Rechteck 12">
            <a:extLst>
              <a:ext uri="{FF2B5EF4-FFF2-40B4-BE49-F238E27FC236}">
                <a16:creationId xmlns:a16="http://schemas.microsoft.com/office/drawing/2014/main" id="{CA450C61-A9B9-499C-8823-40AE7A151FA3}"/>
              </a:ext>
              <a:ext uri="{C183D7F6-B498-43B3-948B-1728B52AA6E4}">
                <adec:decorative xmlns:adec="http://schemas.microsoft.com/office/drawing/2017/decorative" val="1"/>
              </a:ext>
            </a:extLst>
          </p:cNvPr>
          <p:cNvSpPr/>
          <p:nvPr userDrawn="1"/>
        </p:nvSpPr>
        <p:spPr bwMode="gray">
          <a:xfrm>
            <a:off x="11341260" y="6481720"/>
            <a:ext cx="443372" cy="187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nchorCtr="0"/>
          <a:lstStyle/>
          <a:p>
            <a:pPr algn="r">
              <a:lnSpc>
                <a:spcPts val="1200"/>
              </a:lnSpc>
            </a:pPr>
            <a:fld id="{AA1AFE9F-4FFA-40F3-946C-5B485D02F4ED}" type="slidenum">
              <a:rPr lang="de-DE" sz="900" b="0" spc="20" baseline="0" smtClean="0">
                <a:solidFill>
                  <a:schemeClr val="tx1"/>
                </a:solidFill>
              </a:rPr>
              <a:pPr algn="r">
                <a:lnSpc>
                  <a:spcPts val="1200"/>
                </a:lnSpc>
              </a:pPr>
              <a:t>‹Nr.›</a:t>
            </a:fld>
            <a:endParaRPr lang="de-DE" sz="900" b="0" spc="20" baseline="0" dirty="0">
              <a:solidFill>
                <a:schemeClr val="tx1"/>
              </a:solidFill>
            </a:endParaRPr>
          </a:p>
        </p:txBody>
      </p:sp>
    </p:spTree>
    <p:extLst>
      <p:ext uri="{BB962C8B-B14F-4D97-AF65-F5344CB8AC3E}">
        <p14:creationId xmlns:p14="http://schemas.microsoft.com/office/powerpoint/2010/main" val="26022789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Titlefolie">
    <p:spTree>
      <p:nvGrpSpPr>
        <p:cNvPr id="1" name=""/>
        <p:cNvGrpSpPr/>
        <p:nvPr/>
      </p:nvGrpSpPr>
      <p:grpSpPr>
        <a:xfrm>
          <a:off x="0" y="0"/>
          <a:ext cx="0" cy="0"/>
          <a:chOff x="0" y="0"/>
          <a:chExt cx="0" cy="0"/>
        </a:xfrm>
      </p:grpSpPr>
      <p:sp>
        <p:nvSpPr>
          <p:cNvPr id="20" name="Rechteck 19">
            <a:extLst>
              <a:ext uri="{FF2B5EF4-FFF2-40B4-BE49-F238E27FC236}">
                <a16:creationId xmlns:a16="http://schemas.microsoft.com/office/drawing/2014/main" id="{140E8EEC-46F2-4B35-87AC-700E0D244779}"/>
              </a:ext>
              <a:ext uri="{C183D7F6-B498-43B3-948B-1728B52AA6E4}">
                <adec:decorative xmlns:adec="http://schemas.microsoft.com/office/drawing/2017/decorative" val="1"/>
              </a:ext>
            </a:extLst>
          </p:cNvPr>
          <p:cNvSpPr/>
          <p:nvPr/>
        </p:nvSpPr>
        <p:spPr bwMode="gray">
          <a:xfrm>
            <a:off x="1" y="2456892"/>
            <a:ext cx="1523492" cy="44011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a:p>
        </p:txBody>
      </p:sp>
      <p:pic>
        <p:nvPicPr>
          <p:cNvPr id="22" name="Grafik 21" descr="Universität Bremen Logo">
            <a:extLst>
              <a:ext uri="{FF2B5EF4-FFF2-40B4-BE49-F238E27FC236}">
                <a16:creationId xmlns:a16="http://schemas.microsoft.com/office/drawing/2014/main" id="{74606240-60D4-4B3E-82C2-370D55879F63}"/>
              </a:ext>
            </a:extLst>
          </p:cNvPr>
          <p:cNvPicPr/>
          <p:nvPr/>
        </p:nvPicPr>
        <p:blipFill>
          <a:blip r:embed="rId2" cstate="hqprint">
            <a:extLst>
              <a:ext uri="{28A0092B-C50C-407E-A947-70E740481C1C}">
                <a14:useLocalDpi xmlns:a14="http://schemas.microsoft.com/office/drawing/2010/main" val="0"/>
              </a:ext>
            </a:extLst>
          </a:blip>
          <a:stretch>
            <a:fillRect/>
          </a:stretch>
        </p:blipFill>
        <p:spPr bwMode="gray">
          <a:xfrm>
            <a:off x="442728" y="427632"/>
            <a:ext cx="2029010" cy="730343"/>
          </a:xfrm>
          <a:prstGeom prst="rect">
            <a:avLst/>
          </a:prstGeom>
        </p:spPr>
      </p:pic>
      <p:sp>
        <p:nvSpPr>
          <p:cNvPr id="5" name="Textplatzhalter 4">
            <a:extLst>
              <a:ext uri="{FF2B5EF4-FFF2-40B4-BE49-F238E27FC236}">
                <a16:creationId xmlns:a16="http://schemas.microsoft.com/office/drawing/2014/main" id="{42DBA84A-1C09-4417-8A28-693A4789E3D4}"/>
              </a:ext>
            </a:extLst>
          </p:cNvPr>
          <p:cNvSpPr>
            <a:spLocks noGrp="1"/>
          </p:cNvSpPr>
          <p:nvPr>
            <p:ph type="body" sz="quarter" idx="11" hasCustomPrompt="1"/>
          </p:nvPr>
        </p:nvSpPr>
        <p:spPr>
          <a:xfrm>
            <a:off x="9644423" y="413303"/>
            <a:ext cx="2313978" cy="819453"/>
          </a:xfrm>
          <a:prstGeom prst="rect">
            <a:avLst/>
          </a:prstGeom>
        </p:spPr>
        <p:txBody>
          <a:bodyPr/>
          <a:lstStyle>
            <a:lvl1pPr marL="0" indent="0">
              <a:lnSpc>
                <a:spcPts val="1700"/>
              </a:lnSpc>
              <a:buNone/>
              <a:defRPr sz="1700"/>
            </a:lvl1pPr>
          </a:lstStyle>
          <a:p>
            <a:pPr lvl="0"/>
            <a:r>
              <a:rPr lang="de-DE" dirty="0"/>
              <a:t>Universität Bremen</a:t>
            </a:r>
            <a:br>
              <a:rPr lang="de-DE" dirty="0"/>
            </a:br>
            <a:endParaRPr lang="de-DE" dirty="0"/>
          </a:p>
        </p:txBody>
      </p:sp>
      <p:sp>
        <p:nvSpPr>
          <p:cNvPr id="31" name="Textplatzhalter 4">
            <a:extLst>
              <a:ext uri="{FF2B5EF4-FFF2-40B4-BE49-F238E27FC236}">
                <a16:creationId xmlns:a16="http://schemas.microsoft.com/office/drawing/2014/main" id="{944D7B0C-537D-4632-89BB-5134317D7F46}"/>
              </a:ext>
            </a:extLst>
          </p:cNvPr>
          <p:cNvSpPr>
            <a:spLocks noGrp="1"/>
          </p:cNvSpPr>
          <p:nvPr>
            <p:ph type="body" sz="quarter" idx="12" hasCustomPrompt="1"/>
          </p:nvPr>
        </p:nvSpPr>
        <p:spPr>
          <a:xfrm>
            <a:off x="9644422" y="1317273"/>
            <a:ext cx="2473365" cy="699951"/>
          </a:xfrm>
          <a:prstGeom prst="rect">
            <a:avLst/>
          </a:prstGeom>
        </p:spPr>
        <p:txBody>
          <a:bodyPr/>
          <a:lstStyle>
            <a:lvl1pPr marL="0" indent="0">
              <a:lnSpc>
                <a:spcPts val="1200"/>
              </a:lnSpc>
              <a:buNone/>
              <a:defRPr sz="1000"/>
            </a:lvl1pPr>
          </a:lstStyle>
          <a:p>
            <a:pPr lvl="0"/>
            <a:r>
              <a:rPr lang="de-DE" dirty="0"/>
              <a:t>Fachbereich 11 </a:t>
            </a:r>
          </a:p>
          <a:p>
            <a:pPr lvl="0"/>
            <a:r>
              <a:rPr lang="de-DE" dirty="0"/>
              <a:t>Human- und Gesundheitswissenschaften</a:t>
            </a:r>
          </a:p>
        </p:txBody>
      </p:sp>
      <p:sp>
        <p:nvSpPr>
          <p:cNvPr id="2" name="Titel 1">
            <a:extLst>
              <a:ext uri="{FF2B5EF4-FFF2-40B4-BE49-F238E27FC236}">
                <a16:creationId xmlns:a16="http://schemas.microsoft.com/office/drawing/2014/main" id="{8D5FD6B9-D8D0-444F-B0F1-22A35C6DE973}"/>
              </a:ext>
            </a:extLst>
          </p:cNvPr>
          <p:cNvSpPr>
            <a:spLocks noGrp="1"/>
          </p:cNvSpPr>
          <p:nvPr>
            <p:ph type="ctrTitle"/>
          </p:nvPr>
        </p:nvSpPr>
        <p:spPr bwMode="gray">
          <a:xfrm>
            <a:off x="2027237" y="2365928"/>
            <a:ext cx="9143999" cy="1351104"/>
          </a:xfrm>
          <a:prstGeom prst="rect">
            <a:avLst/>
          </a:prstGeom>
        </p:spPr>
        <p:txBody>
          <a:bodyPr anchor="t"/>
          <a:lstStyle>
            <a:lvl1pPr algn="l">
              <a:defRPr sz="4800" spc="140" baseline="0"/>
            </a:lvl1pPr>
          </a:lstStyle>
          <a:p>
            <a:r>
              <a:rPr lang="de-DE"/>
              <a:t>Mastertitelformat bearbeiten</a:t>
            </a:r>
            <a:endParaRPr lang="de-DE" dirty="0"/>
          </a:p>
        </p:txBody>
      </p:sp>
      <p:sp>
        <p:nvSpPr>
          <p:cNvPr id="3" name="Untertitel 2">
            <a:extLst>
              <a:ext uri="{FF2B5EF4-FFF2-40B4-BE49-F238E27FC236}">
                <a16:creationId xmlns:a16="http://schemas.microsoft.com/office/drawing/2014/main" id="{980788EE-D25E-475C-AA59-F30663DF7F6C}"/>
              </a:ext>
            </a:extLst>
          </p:cNvPr>
          <p:cNvSpPr>
            <a:spLocks noGrp="1"/>
          </p:cNvSpPr>
          <p:nvPr>
            <p:ph type="subTitle" idx="1"/>
          </p:nvPr>
        </p:nvSpPr>
        <p:spPr bwMode="gray">
          <a:xfrm>
            <a:off x="2027237" y="3849712"/>
            <a:ext cx="9145587" cy="1055663"/>
          </a:xfrm>
          <a:prstGeom prst="rect">
            <a:avLst/>
          </a:prstGeom>
        </p:spPr>
        <p:txBody>
          <a:bodyPr/>
          <a:lstStyle>
            <a:lvl1pPr marL="0" indent="0" algn="l">
              <a:lnSpc>
                <a:spcPct val="100000"/>
              </a:lnSpc>
              <a:buNone/>
              <a:defRPr sz="2400" spc="5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DE" dirty="0"/>
          </a:p>
        </p:txBody>
      </p:sp>
      <p:sp>
        <p:nvSpPr>
          <p:cNvPr id="19" name="Textplatzhalter 18">
            <a:extLst>
              <a:ext uri="{FF2B5EF4-FFF2-40B4-BE49-F238E27FC236}">
                <a16:creationId xmlns:a16="http://schemas.microsoft.com/office/drawing/2014/main" id="{41D381FE-4517-4C56-A7DE-19E7CE311352}"/>
              </a:ext>
            </a:extLst>
          </p:cNvPr>
          <p:cNvSpPr>
            <a:spLocks noGrp="1"/>
          </p:cNvSpPr>
          <p:nvPr>
            <p:ph type="body" sz="quarter" idx="10"/>
          </p:nvPr>
        </p:nvSpPr>
        <p:spPr bwMode="gray">
          <a:xfrm>
            <a:off x="2027238" y="5355020"/>
            <a:ext cx="5076825" cy="1055663"/>
          </a:xfrm>
          <a:prstGeom prst="rect">
            <a:avLst/>
          </a:prstGeom>
        </p:spPr>
        <p:txBody>
          <a:bodyPr anchor="b"/>
          <a:lstStyle>
            <a:lvl1pPr marL="0" indent="0">
              <a:lnSpc>
                <a:spcPct val="100000"/>
              </a:lnSpc>
              <a:buNone/>
              <a:defRPr sz="1800"/>
            </a:lvl1pPr>
            <a:lvl2pPr>
              <a:lnSpc>
                <a:spcPct val="100000"/>
              </a:lnSpc>
              <a:defRPr sz="1700"/>
            </a:lvl2pPr>
            <a:lvl3pPr>
              <a:lnSpc>
                <a:spcPct val="100000"/>
              </a:lnSpc>
              <a:defRPr sz="1700"/>
            </a:lvl3pPr>
            <a:lvl4pPr>
              <a:lnSpc>
                <a:spcPct val="100000"/>
              </a:lnSpc>
              <a:defRPr sz="1700"/>
            </a:lvl4pPr>
            <a:lvl5pPr>
              <a:lnSpc>
                <a:spcPct val="100000"/>
              </a:lnSpc>
              <a:defRPr sz="1700"/>
            </a:lvl5pPr>
          </a:lstStyle>
          <a:p>
            <a:pPr lvl="0"/>
            <a:r>
              <a:rPr lang="de-DE"/>
              <a:t>Mastertextformat bearbeiten</a:t>
            </a:r>
          </a:p>
        </p:txBody>
      </p:sp>
      <p:sp>
        <p:nvSpPr>
          <p:cNvPr id="21" name="Rechteck 20">
            <a:extLst>
              <a:ext uri="{FF2B5EF4-FFF2-40B4-BE49-F238E27FC236}">
                <a16:creationId xmlns:a16="http://schemas.microsoft.com/office/drawing/2014/main" id="{6F3D7BA4-554E-4E23-9675-3297032C4A4F}"/>
              </a:ext>
              <a:ext uri="{C183D7F6-B498-43B3-948B-1728B52AA6E4}">
                <adec:decorative xmlns:adec="http://schemas.microsoft.com/office/drawing/2017/decorative" val="1"/>
              </a:ext>
            </a:extLst>
          </p:cNvPr>
          <p:cNvSpPr/>
          <p:nvPr/>
        </p:nvSpPr>
        <p:spPr bwMode="gray">
          <a:xfrm>
            <a:off x="-1" y="2960688"/>
            <a:ext cx="1019175"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a:p>
        </p:txBody>
      </p:sp>
      <p:sp>
        <p:nvSpPr>
          <p:cNvPr id="24" name="Rechteck 23">
            <a:extLst>
              <a:ext uri="{FF2B5EF4-FFF2-40B4-BE49-F238E27FC236}">
                <a16:creationId xmlns:a16="http://schemas.microsoft.com/office/drawing/2014/main" id="{2B0F5CDE-0E73-4EB1-9401-622EF3EE2181}"/>
              </a:ext>
              <a:ext uri="{C183D7F6-B498-43B3-948B-1728B52AA6E4}">
                <adec:decorative xmlns:adec="http://schemas.microsoft.com/office/drawing/2017/decorative" val="1"/>
              </a:ext>
            </a:extLst>
          </p:cNvPr>
          <p:cNvSpPr/>
          <p:nvPr/>
        </p:nvSpPr>
        <p:spPr bwMode="gray">
          <a:xfrm>
            <a:off x="-1" y="3933825"/>
            <a:ext cx="1019175"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a:p>
        </p:txBody>
      </p:sp>
      <p:sp>
        <p:nvSpPr>
          <p:cNvPr id="25" name="Rechteck 24">
            <a:extLst>
              <a:ext uri="{FF2B5EF4-FFF2-40B4-BE49-F238E27FC236}">
                <a16:creationId xmlns:a16="http://schemas.microsoft.com/office/drawing/2014/main" id="{471534D4-B3CD-4FDD-81C5-EF29F0218959}"/>
              </a:ext>
              <a:ext uri="{C183D7F6-B498-43B3-948B-1728B52AA6E4}">
                <adec:decorative xmlns:adec="http://schemas.microsoft.com/office/drawing/2017/decorative" val="1"/>
              </a:ext>
            </a:extLst>
          </p:cNvPr>
          <p:cNvSpPr/>
          <p:nvPr/>
        </p:nvSpPr>
        <p:spPr bwMode="gray">
          <a:xfrm>
            <a:off x="-1" y="4905375"/>
            <a:ext cx="1019175"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a:p>
        </p:txBody>
      </p:sp>
      <p:sp>
        <p:nvSpPr>
          <p:cNvPr id="26" name="Rechteck 25">
            <a:extLst>
              <a:ext uri="{FF2B5EF4-FFF2-40B4-BE49-F238E27FC236}">
                <a16:creationId xmlns:a16="http://schemas.microsoft.com/office/drawing/2014/main" id="{3CD48A76-B6E9-4BB2-B675-8D7BC3B91F5B}"/>
              </a:ext>
              <a:ext uri="{C183D7F6-B498-43B3-948B-1728B52AA6E4}">
                <adec:decorative xmlns:adec="http://schemas.microsoft.com/office/drawing/2017/decorative" val="1"/>
              </a:ext>
            </a:extLst>
          </p:cNvPr>
          <p:cNvSpPr/>
          <p:nvPr/>
        </p:nvSpPr>
        <p:spPr bwMode="gray">
          <a:xfrm>
            <a:off x="-1" y="5876925"/>
            <a:ext cx="1019175" cy="51173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a:p>
        </p:txBody>
      </p:sp>
      <p:sp>
        <p:nvSpPr>
          <p:cNvPr id="27" name="Rechteck 26">
            <a:extLst>
              <a:ext uri="{FF2B5EF4-FFF2-40B4-BE49-F238E27FC236}">
                <a16:creationId xmlns:a16="http://schemas.microsoft.com/office/drawing/2014/main" id="{CE21CB02-D9C6-4FAF-A21F-7A8AE11A4BEF}"/>
              </a:ext>
              <a:ext uri="{C183D7F6-B498-43B3-948B-1728B52AA6E4}">
                <adec:decorative xmlns:adec="http://schemas.microsoft.com/office/drawing/2017/decorative" val="1"/>
              </a:ext>
            </a:extLst>
          </p:cNvPr>
          <p:cNvSpPr/>
          <p:nvPr/>
        </p:nvSpPr>
        <p:spPr bwMode="gray">
          <a:xfrm>
            <a:off x="-1" y="6375123"/>
            <a:ext cx="1019175" cy="4828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a:p>
        </p:txBody>
      </p:sp>
      <p:sp>
        <p:nvSpPr>
          <p:cNvPr id="28" name="Rechteck 27">
            <a:extLst>
              <a:ext uri="{FF2B5EF4-FFF2-40B4-BE49-F238E27FC236}">
                <a16:creationId xmlns:a16="http://schemas.microsoft.com/office/drawing/2014/main" id="{8807AC72-7C0F-482B-A3FD-7609DF861556}"/>
              </a:ext>
              <a:ext uri="{C183D7F6-B498-43B3-948B-1728B52AA6E4}">
                <adec:decorative xmlns:adec="http://schemas.microsoft.com/office/drawing/2017/decorative" val="1"/>
              </a:ext>
            </a:extLst>
          </p:cNvPr>
          <p:cNvSpPr/>
          <p:nvPr/>
        </p:nvSpPr>
        <p:spPr bwMode="gray">
          <a:xfrm>
            <a:off x="1019174" y="6375123"/>
            <a:ext cx="503745" cy="4828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a:p>
        </p:txBody>
      </p:sp>
      <p:sp>
        <p:nvSpPr>
          <p:cNvPr id="29" name="Eckige Klammer rechts 28">
            <a:extLst>
              <a:ext uri="{FF2B5EF4-FFF2-40B4-BE49-F238E27FC236}">
                <a16:creationId xmlns:a16="http://schemas.microsoft.com/office/drawing/2014/main" id="{7B79195D-A05E-4DEC-9BC6-6B4C8E00C032}"/>
              </a:ext>
              <a:ext uri="{C183D7F6-B498-43B3-948B-1728B52AA6E4}">
                <adec:decorative xmlns:adec="http://schemas.microsoft.com/office/drawing/2017/decorative" val="1"/>
              </a:ext>
            </a:extLst>
          </p:cNvPr>
          <p:cNvSpPr/>
          <p:nvPr/>
        </p:nvSpPr>
        <p:spPr bwMode="gray">
          <a:xfrm rot="5400000">
            <a:off x="9674565" y="4876403"/>
            <a:ext cx="189310" cy="4390863"/>
          </a:xfrm>
          <a:prstGeom prst="rightBracket">
            <a:avLst>
              <a:gd name="adj" fmla="val 0"/>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p>
        </p:txBody>
      </p:sp>
      <p:sp>
        <p:nvSpPr>
          <p:cNvPr id="30" name="Rechteck 29">
            <a:extLst>
              <a:ext uri="{FF2B5EF4-FFF2-40B4-BE49-F238E27FC236}">
                <a16:creationId xmlns:a16="http://schemas.microsoft.com/office/drawing/2014/main" id="{CBF008EA-A215-4D23-A3F1-26DE0C8EFE0A}"/>
              </a:ext>
              <a:ext uri="{C183D7F6-B498-43B3-948B-1728B52AA6E4}">
                <adec:decorative xmlns:adec="http://schemas.microsoft.com/office/drawing/2017/decorative" val="1"/>
              </a:ext>
            </a:extLst>
          </p:cNvPr>
          <p:cNvSpPr/>
          <p:nvPr/>
        </p:nvSpPr>
        <p:spPr bwMode="gray">
          <a:xfrm>
            <a:off x="7572164" y="6957392"/>
            <a:ext cx="4390863" cy="1893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lnSpc>
                <a:spcPts val="1200"/>
              </a:lnSpc>
            </a:pPr>
            <a:r>
              <a:rPr lang="de-DE" sz="900" b="0" spc="20" baseline="0" dirty="0">
                <a:solidFill>
                  <a:schemeClr val="bg1">
                    <a:lumMod val="50000"/>
                  </a:schemeClr>
                </a:solidFill>
              </a:rPr>
              <a:t>Eingabe im Titelmaster (Ansicht &gt; Folienmaster)</a:t>
            </a:r>
          </a:p>
        </p:txBody>
      </p:sp>
      <p:pic>
        <p:nvPicPr>
          <p:cNvPr id="23" name="Grafik 22">
            <a:extLst>
              <a:ext uri="{FF2B5EF4-FFF2-40B4-BE49-F238E27FC236}">
                <a16:creationId xmlns:a16="http://schemas.microsoft.com/office/drawing/2014/main" id="{1A1A0448-9637-45AA-9DC6-F6C33EC9CA14}"/>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a:stretch/>
        </p:blipFill>
        <p:spPr>
          <a:xfrm>
            <a:off x="7896199" y="5938994"/>
            <a:ext cx="1267417" cy="549110"/>
          </a:xfrm>
          <a:prstGeom prst="rect">
            <a:avLst/>
          </a:prstGeom>
        </p:spPr>
      </p:pic>
    </p:spTree>
    <p:extLst>
      <p:ext uri="{BB962C8B-B14F-4D97-AF65-F5344CB8AC3E}">
        <p14:creationId xmlns:p14="http://schemas.microsoft.com/office/powerpoint/2010/main" val="16087792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Titelfolie A">
    <p:spTree>
      <p:nvGrpSpPr>
        <p:cNvPr id="1" name=""/>
        <p:cNvGrpSpPr/>
        <p:nvPr/>
      </p:nvGrpSpPr>
      <p:grpSpPr>
        <a:xfrm>
          <a:off x="0" y="0"/>
          <a:ext cx="0" cy="0"/>
          <a:chOff x="0" y="0"/>
          <a:chExt cx="0" cy="0"/>
        </a:xfrm>
      </p:grpSpPr>
      <p:sp>
        <p:nvSpPr>
          <p:cNvPr id="20" name="Rechteck 19">
            <a:extLst>
              <a:ext uri="{FF2B5EF4-FFF2-40B4-BE49-F238E27FC236}">
                <a16:creationId xmlns:a16="http://schemas.microsoft.com/office/drawing/2014/main" id="{140E8EEC-46F2-4B35-87AC-700E0D244779}"/>
              </a:ext>
              <a:ext uri="{C183D7F6-B498-43B3-948B-1728B52AA6E4}">
                <adec:decorative xmlns:adec="http://schemas.microsoft.com/office/drawing/2017/decorative" val="1"/>
              </a:ext>
            </a:extLst>
          </p:cNvPr>
          <p:cNvSpPr/>
          <p:nvPr/>
        </p:nvSpPr>
        <p:spPr bwMode="gray">
          <a:xfrm>
            <a:off x="1" y="2456892"/>
            <a:ext cx="1523492" cy="44011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a:p>
        </p:txBody>
      </p:sp>
      <p:pic>
        <p:nvPicPr>
          <p:cNvPr id="22" name="Grafik 21" descr="Universität Bremen Logo">
            <a:extLst>
              <a:ext uri="{FF2B5EF4-FFF2-40B4-BE49-F238E27FC236}">
                <a16:creationId xmlns:a16="http://schemas.microsoft.com/office/drawing/2014/main" id="{74606240-60D4-4B3E-82C2-370D55879F63}"/>
              </a:ext>
            </a:extLst>
          </p:cNvPr>
          <p:cNvPicPr/>
          <p:nvPr/>
        </p:nvPicPr>
        <p:blipFill>
          <a:blip r:embed="rId2" cstate="hqprint">
            <a:extLst>
              <a:ext uri="{28A0092B-C50C-407E-A947-70E740481C1C}">
                <a14:useLocalDpi xmlns:a14="http://schemas.microsoft.com/office/drawing/2010/main" val="0"/>
              </a:ext>
            </a:extLst>
          </a:blip>
          <a:stretch>
            <a:fillRect/>
          </a:stretch>
        </p:blipFill>
        <p:spPr bwMode="gray">
          <a:xfrm>
            <a:off x="442728" y="427632"/>
            <a:ext cx="2029010" cy="730343"/>
          </a:xfrm>
          <a:prstGeom prst="rect">
            <a:avLst/>
          </a:prstGeom>
        </p:spPr>
      </p:pic>
      <p:sp>
        <p:nvSpPr>
          <p:cNvPr id="5" name="Textplatzhalter 4">
            <a:extLst>
              <a:ext uri="{FF2B5EF4-FFF2-40B4-BE49-F238E27FC236}">
                <a16:creationId xmlns:a16="http://schemas.microsoft.com/office/drawing/2014/main" id="{42DBA84A-1C09-4417-8A28-693A4789E3D4}"/>
              </a:ext>
            </a:extLst>
          </p:cNvPr>
          <p:cNvSpPr>
            <a:spLocks noGrp="1"/>
          </p:cNvSpPr>
          <p:nvPr>
            <p:ph type="body" sz="quarter" idx="11" hasCustomPrompt="1"/>
          </p:nvPr>
        </p:nvSpPr>
        <p:spPr>
          <a:xfrm>
            <a:off x="9644423" y="413303"/>
            <a:ext cx="2313978" cy="819453"/>
          </a:xfrm>
          <a:prstGeom prst="rect">
            <a:avLst/>
          </a:prstGeom>
        </p:spPr>
        <p:txBody>
          <a:bodyPr/>
          <a:lstStyle>
            <a:lvl1pPr marL="0" indent="0">
              <a:lnSpc>
                <a:spcPts val="1700"/>
              </a:lnSpc>
              <a:buNone/>
              <a:defRPr sz="1700"/>
            </a:lvl1pPr>
          </a:lstStyle>
          <a:p>
            <a:pPr lvl="0"/>
            <a:r>
              <a:rPr lang="de-DE" dirty="0"/>
              <a:t>Universität Bremen</a:t>
            </a:r>
            <a:br>
              <a:rPr lang="de-DE" dirty="0"/>
            </a:br>
            <a:r>
              <a:rPr lang="de-DE" dirty="0"/>
              <a:t>Institut </a:t>
            </a:r>
            <a:br>
              <a:rPr lang="de-DE" dirty="0"/>
            </a:br>
            <a:r>
              <a:rPr lang="de-DE" dirty="0"/>
              <a:t>Name des Instituts</a:t>
            </a:r>
          </a:p>
        </p:txBody>
      </p:sp>
      <p:sp>
        <p:nvSpPr>
          <p:cNvPr id="31" name="Textplatzhalter 4">
            <a:extLst>
              <a:ext uri="{FF2B5EF4-FFF2-40B4-BE49-F238E27FC236}">
                <a16:creationId xmlns:a16="http://schemas.microsoft.com/office/drawing/2014/main" id="{944D7B0C-537D-4632-89BB-5134317D7F46}"/>
              </a:ext>
            </a:extLst>
          </p:cNvPr>
          <p:cNvSpPr>
            <a:spLocks noGrp="1"/>
          </p:cNvSpPr>
          <p:nvPr>
            <p:ph type="body" sz="quarter" idx="12" hasCustomPrompt="1"/>
          </p:nvPr>
        </p:nvSpPr>
        <p:spPr>
          <a:xfrm>
            <a:off x="9644423" y="1317273"/>
            <a:ext cx="2313978" cy="699951"/>
          </a:xfrm>
          <a:prstGeom prst="rect">
            <a:avLst/>
          </a:prstGeom>
        </p:spPr>
        <p:txBody>
          <a:bodyPr/>
          <a:lstStyle>
            <a:lvl1pPr marL="0" indent="0">
              <a:lnSpc>
                <a:spcPts val="1200"/>
              </a:lnSpc>
              <a:buNone/>
              <a:defRPr sz="1000"/>
            </a:lvl1pPr>
          </a:lstStyle>
          <a:p>
            <a:pPr lvl="0"/>
            <a:r>
              <a:rPr lang="de-DE" dirty="0"/>
              <a:t>Fachbereich 00</a:t>
            </a:r>
            <a:br>
              <a:rPr lang="de-DE" dirty="0"/>
            </a:br>
            <a:r>
              <a:rPr lang="de-DE" dirty="0"/>
              <a:t>Name des Fachbereichs</a:t>
            </a:r>
            <a:br>
              <a:rPr lang="de-DE" dirty="0"/>
            </a:br>
            <a:r>
              <a:rPr lang="de-DE" dirty="0"/>
              <a:t>auch zweizeilig möglich</a:t>
            </a:r>
          </a:p>
        </p:txBody>
      </p:sp>
      <p:sp>
        <p:nvSpPr>
          <p:cNvPr id="2" name="Titel 1">
            <a:extLst>
              <a:ext uri="{FF2B5EF4-FFF2-40B4-BE49-F238E27FC236}">
                <a16:creationId xmlns:a16="http://schemas.microsoft.com/office/drawing/2014/main" id="{8D5FD6B9-D8D0-444F-B0F1-22A35C6DE973}"/>
              </a:ext>
            </a:extLst>
          </p:cNvPr>
          <p:cNvSpPr>
            <a:spLocks noGrp="1"/>
          </p:cNvSpPr>
          <p:nvPr>
            <p:ph type="ctrTitle"/>
          </p:nvPr>
        </p:nvSpPr>
        <p:spPr bwMode="gray">
          <a:xfrm>
            <a:off x="2027237" y="2365928"/>
            <a:ext cx="9143999" cy="1351104"/>
          </a:xfrm>
          <a:prstGeom prst="rect">
            <a:avLst/>
          </a:prstGeom>
        </p:spPr>
        <p:txBody>
          <a:bodyPr anchor="t"/>
          <a:lstStyle>
            <a:lvl1pPr algn="l">
              <a:defRPr sz="4800" spc="140" baseline="0"/>
            </a:lvl1pPr>
          </a:lstStyle>
          <a:p>
            <a:r>
              <a:rPr lang="de-DE"/>
              <a:t>Mastertitelformat bearbeiten</a:t>
            </a:r>
            <a:endParaRPr lang="de-DE" dirty="0"/>
          </a:p>
        </p:txBody>
      </p:sp>
      <p:sp>
        <p:nvSpPr>
          <p:cNvPr id="3" name="Untertitel 2">
            <a:extLst>
              <a:ext uri="{FF2B5EF4-FFF2-40B4-BE49-F238E27FC236}">
                <a16:creationId xmlns:a16="http://schemas.microsoft.com/office/drawing/2014/main" id="{980788EE-D25E-475C-AA59-F30663DF7F6C}"/>
              </a:ext>
            </a:extLst>
          </p:cNvPr>
          <p:cNvSpPr>
            <a:spLocks noGrp="1"/>
          </p:cNvSpPr>
          <p:nvPr>
            <p:ph type="subTitle" idx="1"/>
          </p:nvPr>
        </p:nvSpPr>
        <p:spPr bwMode="gray">
          <a:xfrm>
            <a:off x="2027237" y="3849712"/>
            <a:ext cx="9145587" cy="1055663"/>
          </a:xfrm>
          <a:prstGeom prst="rect">
            <a:avLst/>
          </a:prstGeom>
        </p:spPr>
        <p:txBody>
          <a:bodyPr/>
          <a:lstStyle>
            <a:lvl1pPr marL="0" indent="0" algn="l">
              <a:lnSpc>
                <a:spcPct val="100000"/>
              </a:lnSpc>
              <a:buNone/>
              <a:defRPr sz="2400" spc="5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DE" dirty="0"/>
          </a:p>
        </p:txBody>
      </p:sp>
      <p:sp>
        <p:nvSpPr>
          <p:cNvPr id="19" name="Textplatzhalter 18">
            <a:extLst>
              <a:ext uri="{FF2B5EF4-FFF2-40B4-BE49-F238E27FC236}">
                <a16:creationId xmlns:a16="http://schemas.microsoft.com/office/drawing/2014/main" id="{41D381FE-4517-4C56-A7DE-19E7CE311352}"/>
              </a:ext>
            </a:extLst>
          </p:cNvPr>
          <p:cNvSpPr>
            <a:spLocks noGrp="1"/>
          </p:cNvSpPr>
          <p:nvPr>
            <p:ph type="body" sz="quarter" idx="10"/>
          </p:nvPr>
        </p:nvSpPr>
        <p:spPr bwMode="gray">
          <a:xfrm>
            <a:off x="2027238" y="5355020"/>
            <a:ext cx="5076825" cy="1055663"/>
          </a:xfrm>
          <a:prstGeom prst="rect">
            <a:avLst/>
          </a:prstGeom>
        </p:spPr>
        <p:txBody>
          <a:bodyPr anchor="b"/>
          <a:lstStyle>
            <a:lvl1pPr marL="0" indent="0">
              <a:lnSpc>
                <a:spcPct val="100000"/>
              </a:lnSpc>
              <a:buNone/>
              <a:defRPr sz="1800"/>
            </a:lvl1pPr>
            <a:lvl2pPr>
              <a:lnSpc>
                <a:spcPct val="100000"/>
              </a:lnSpc>
              <a:defRPr sz="1700"/>
            </a:lvl2pPr>
            <a:lvl3pPr>
              <a:lnSpc>
                <a:spcPct val="100000"/>
              </a:lnSpc>
              <a:defRPr sz="1700"/>
            </a:lvl3pPr>
            <a:lvl4pPr>
              <a:lnSpc>
                <a:spcPct val="100000"/>
              </a:lnSpc>
              <a:defRPr sz="1700"/>
            </a:lvl4pPr>
            <a:lvl5pPr>
              <a:lnSpc>
                <a:spcPct val="100000"/>
              </a:lnSpc>
              <a:defRPr sz="1700"/>
            </a:lvl5pPr>
          </a:lstStyle>
          <a:p>
            <a:pPr lvl="0"/>
            <a:r>
              <a:rPr lang="de-DE"/>
              <a:t>Mastertextformat bearbeiten</a:t>
            </a:r>
          </a:p>
        </p:txBody>
      </p:sp>
      <p:sp>
        <p:nvSpPr>
          <p:cNvPr id="21" name="Rechteck 20">
            <a:extLst>
              <a:ext uri="{FF2B5EF4-FFF2-40B4-BE49-F238E27FC236}">
                <a16:creationId xmlns:a16="http://schemas.microsoft.com/office/drawing/2014/main" id="{6F3D7BA4-554E-4E23-9675-3297032C4A4F}"/>
              </a:ext>
              <a:ext uri="{C183D7F6-B498-43B3-948B-1728B52AA6E4}">
                <adec:decorative xmlns:adec="http://schemas.microsoft.com/office/drawing/2017/decorative" val="1"/>
              </a:ext>
            </a:extLst>
          </p:cNvPr>
          <p:cNvSpPr/>
          <p:nvPr/>
        </p:nvSpPr>
        <p:spPr bwMode="gray">
          <a:xfrm>
            <a:off x="-1" y="2960688"/>
            <a:ext cx="1019175"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a:p>
        </p:txBody>
      </p:sp>
      <p:sp>
        <p:nvSpPr>
          <p:cNvPr id="24" name="Rechteck 23">
            <a:extLst>
              <a:ext uri="{FF2B5EF4-FFF2-40B4-BE49-F238E27FC236}">
                <a16:creationId xmlns:a16="http://schemas.microsoft.com/office/drawing/2014/main" id="{2B0F5CDE-0E73-4EB1-9401-622EF3EE2181}"/>
              </a:ext>
              <a:ext uri="{C183D7F6-B498-43B3-948B-1728B52AA6E4}">
                <adec:decorative xmlns:adec="http://schemas.microsoft.com/office/drawing/2017/decorative" val="1"/>
              </a:ext>
            </a:extLst>
          </p:cNvPr>
          <p:cNvSpPr/>
          <p:nvPr/>
        </p:nvSpPr>
        <p:spPr bwMode="gray">
          <a:xfrm>
            <a:off x="-1" y="3933825"/>
            <a:ext cx="1019175"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a:p>
        </p:txBody>
      </p:sp>
      <p:sp>
        <p:nvSpPr>
          <p:cNvPr id="25" name="Rechteck 24">
            <a:extLst>
              <a:ext uri="{FF2B5EF4-FFF2-40B4-BE49-F238E27FC236}">
                <a16:creationId xmlns:a16="http://schemas.microsoft.com/office/drawing/2014/main" id="{471534D4-B3CD-4FDD-81C5-EF29F0218959}"/>
              </a:ext>
              <a:ext uri="{C183D7F6-B498-43B3-948B-1728B52AA6E4}">
                <adec:decorative xmlns:adec="http://schemas.microsoft.com/office/drawing/2017/decorative" val="1"/>
              </a:ext>
            </a:extLst>
          </p:cNvPr>
          <p:cNvSpPr/>
          <p:nvPr/>
        </p:nvSpPr>
        <p:spPr bwMode="gray">
          <a:xfrm>
            <a:off x="-1" y="4905375"/>
            <a:ext cx="1019175"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a:p>
        </p:txBody>
      </p:sp>
      <p:sp>
        <p:nvSpPr>
          <p:cNvPr id="26" name="Rechteck 25">
            <a:extLst>
              <a:ext uri="{FF2B5EF4-FFF2-40B4-BE49-F238E27FC236}">
                <a16:creationId xmlns:a16="http://schemas.microsoft.com/office/drawing/2014/main" id="{3CD48A76-B6E9-4BB2-B675-8D7BC3B91F5B}"/>
              </a:ext>
              <a:ext uri="{C183D7F6-B498-43B3-948B-1728B52AA6E4}">
                <adec:decorative xmlns:adec="http://schemas.microsoft.com/office/drawing/2017/decorative" val="1"/>
              </a:ext>
            </a:extLst>
          </p:cNvPr>
          <p:cNvSpPr/>
          <p:nvPr/>
        </p:nvSpPr>
        <p:spPr bwMode="gray">
          <a:xfrm>
            <a:off x="-1" y="5876925"/>
            <a:ext cx="1019175" cy="51173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a:p>
        </p:txBody>
      </p:sp>
      <p:sp>
        <p:nvSpPr>
          <p:cNvPr id="27" name="Rechteck 26">
            <a:extLst>
              <a:ext uri="{FF2B5EF4-FFF2-40B4-BE49-F238E27FC236}">
                <a16:creationId xmlns:a16="http://schemas.microsoft.com/office/drawing/2014/main" id="{CE21CB02-D9C6-4FAF-A21F-7A8AE11A4BEF}"/>
              </a:ext>
              <a:ext uri="{C183D7F6-B498-43B3-948B-1728B52AA6E4}">
                <adec:decorative xmlns:adec="http://schemas.microsoft.com/office/drawing/2017/decorative" val="1"/>
              </a:ext>
            </a:extLst>
          </p:cNvPr>
          <p:cNvSpPr/>
          <p:nvPr/>
        </p:nvSpPr>
        <p:spPr bwMode="gray">
          <a:xfrm>
            <a:off x="-1" y="6375123"/>
            <a:ext cx="1019175" cy="4828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a:p>
        </p:txBody>
      </p:sp>
      <p:sp>
        <p:nvSpPr>
          <p:cNvPr id="28" name="Rechteck 27">
            <a:extLst>
              <a:ext uri="{FF2B5EF4-FFF2-40B4-BE49-F238E27FC236}">
                <a16:creationId xmlns:a16="http://schemas.microsoft.com/office/drawing/2014/main" id="{8807AC72-7C0F-482B-A3FD-7609DF861556}"/>
              </a:ext>
              <a:ext uri="{C183D7F6-B498-43B3-948B-1728B52AA6E4}">
                <adec:decorative xmlns:adec="http://schemas.microsoft.com/office/drawing/2017/decorative" val="1"/>
              </a:ext>
            </a:extLst>
          </p:cNvPr>
          <p:cNvSpPr/>
          <p:nvPr/>
        </p:nvSpPr>
        <p:spPr bwMode="gray">
          <a:xfrm>
            <a:off x="1019174" y="6375123"/>
            <a:ext cx="503745" cy="4828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a:p>
        </p:txBody>
      </p:sp>
      <p:sp>
        <p:nvSpPr>
          <p:cNvPr id="29" name="Eckige Klammer rechts 28">
            <a:extLst>
              <a:ext uri="{FF2B5EF4-FFF2-40B4-BE49-F238E27FC236}">
                <a16:creationId xmlns:a16="http://schemas.microsoft.com/office/drawing/2014/main" id="{7B79195D-A05E-4DEC-9BC6-6B4C8E00C032}"/>
              </a:ext>
              <a:ext uri="{C183D7F6-B498-43B3-948B-1728B52AA6E4}">
                <adec:decorative xmlns:adec="http://schemas.microsoft.com/office/drawing/2017/decorative" val="1"/>
              </a:ext>
            </a:extLst>
          </p:cNvPr>
          <p:cNvSpPr/>
          <p:nvPr/>
        </p:nvSpPr>
        <p:spPr bwMode="gray">
          <a:xfrm rot="5400000">
            <a:off x="9674565" y="4876403"/>
            <a:ext cx="189310" cy="4390863"/>
          </a:xfrm>
          <a:prstGeom prst="rightBracket">
            <a:avLst>
              <a:gd name="adj" fmla="val 0"/>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p>
        </p:txBody>
      </p:sp>
      <p:sp>
        <p:nvSpPr>
          <p:cNvPr id="30" name="Rechteck 29">
            <a:extLst>
              <a:ext uri="{FF2B5EF4-FFF2-40B4-BE49-F238E27FC236}">
                <a16:creationId xmlns:a16="http://schemas.microsoft.com/office/drawing/2014/main" id="{CBF008EA-A215-4D23-A3F1-26DE0C8EFE0A}"/>
              </a:ext>
              <a:ext uri="{C183D7F6-B498-43B3-948B-1728B52AA6E4}">
                <adec:decorative xmlns:adec="http://schemas.microsoft.com/office/drawing/2017/decorative" val="1"/>
              </a:ext>
            </a:extLst>
          </p:cNvPr>
          <p:cNvSpPr/>
          <p:nvPr/>
        </p:nvSpPr>
        <p:spPr bwMode="gray">
          <a:xfrm>
            <a:off x="7572164" y="6957392"/>
            <a:ext cx="4390863" cy="1893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lnSpc>
                <a:spcPts val="1200"/>
              </a:lnSpc>
            </a:pPr>
            <a:r>
              <a:rPr lang="de-DE" sz="900" b="0" spc="20" baseline="0" dirty="0">
                <a:solidFill>
                  <a:schemeClr val="bg1">
                    <a:lumMod val="50000"/>
                  </a:schemeClr>
                </a:solidFill>
              </a:rPr>
              <a:t>Eingabe im Titelmaster (Ansicht &gt; Folienmaster)</a:t>
            </a:r>
          </a:p>
        </p:txBody>
      </p:sp>
      <p:sp>
        <p:nvSpPr>
          <p:cNvPr id="23" name="Rechteck 22">
            <a:extLst>
              <a:ext uri="{FF2B5EF4-FFF2-40B4-BE49-F238E27FC236}">
                <a16:creationId xmlns:a16="http://schemas.microsoft.com/office/drawing/2014/main" id="{140E8EEC-46F2-4B35-87AC-700E0D244779}"/>
              </a:ext>
              <a:ext uri="{C183D7F6-B498-43B3-948B-1728B52AA6E4}">
                <adec:decorative xmlns:adec="http://schemas.microsoft.com/office/drawing/2017/decorative" val="1"/>
              </a:ext>
            </a:extLst>
          </p:cNvPr>
          <p:cNvSpPr/>
          <p:nvPr/>
        </p:nvSpPr>
        <p:spPr bwMode="gray">
          <a:xfrm>
            <a:off x="1" y="2456892"/>
            <a:ext cx="1523492" cy="44011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a:p>
        </p:txBody>
      </p:sp>
      <p:pic>
        <p:nvPicPr>
          <p:cNvPr id="32" name="Grafik 31" descr="Universität Bremen Logo">
            <a:extLst>
              <a:ext uri="{FF2B5EF4-FFF2-40B4-BE49-F238E27FC236}">
                <a16:creationId xmlns:a16="http://schemas.microsoft.com/office/drawing/2014/main" id="{74606240-60D4-4B3E-82C2-370D55879F63}"/>
              </a:ext>
            </a:extLst>
          </p:cNvPr>
          <p:cNvPicPr/>
          <p:nvPr/>
        </p:nvPicPr>
        <p:blipFill>
          <a:blip r:embed="rId2" cstate="hqprint">
            <a:extLst>
              <a:ext uri="{28A0092B-C50C-407E-A947-70E740481C1C}">
                <a14:useLocalDpi xmlns:a14="http://schemas.microsoft.com/office/drawing/2010/main" val="0"/>
              </a:ext>
            </a:extLst>
          </a:blip>
          <a:stretch>
            <a:fillRect/>
          </a:stretch>
        </p:blipFill>
        <p:spPr bwMode="gray">
          <a:xfrm>
            <a:off x="442728" y="427632"/>
            <a:ext cx="2029010" cy="730343"/>
          </a:xfrm>
          <a:prstGeom prst="rect">
            <a:avLst/>
          </a:prstGeom>
        </p:spPr>
      </p:pic>
      <p:sp>
        <p:nvSpPr>
          <p:cNvPr id="33" name="Rechteck 32">
            <a:extLst>
              <a:ext uri="{FF2B5EF4-FFF2-40B4-BE49-F238E27FC236}">
                <a16:creationId xmlns:a16="http://schemas.microsoft.com/office/drawing/2014/main" id="{6F3D7BA4-554E-4E23-9675-3297032C4A4F}"/>
              </a:ext>
              <a:ext uri="{C183D7F6-B498-43B3-948B-1728B52AA6E4}">
                <adec:decorative xmlns:adec="http://schemas.microsoft.com/office/drawing/2017/decorative" val="1"/>
              </a:ext>
            </a:extLst>
          </p:cNvPr>
          <p:cNvSpPr/>
          <p:nvPr/>
        </p:nvSpPr>
        <p:spPr bwMode="gray">
          <a:xfrm>
            <a:off x="-1" y="2960688"/>
            <a:ext cx="1019175"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a:p>
        </p:txBody>
      </p:sp>
      <p:sp>
        <p:nvSpPr>
          <p:cNvPr id="34" name="Rechteck 33">
            <a:extLst>
              <a:ext uri="{FF2B5EF4-FFF2-40B4-BE49-F238E27FC236}">
                <a16:creationId xmlns:a16="http://schemas.microsoft.com/office/drawing/2014/main" id="{2B0F5CDE-0E73-4EB1-9401-622EF3EE2181}"/>
              </a:ext>
              <a:ext uri="{C183D7F6-B498-43B3-948B-1728B52AA6E4}">
                <adec:decorative xmlns:adec="http://schemas.microsoft.com/office/drawing/2017/decorative" val="1"/>
              </a:ext>
            </a:extLst>
          </p:cNvPr>
          <p:cNvSpPr/>
          <p:nvPr/>
        </p:nvSpPr>
        <p:spPr bwMode="gray">
          <a:xfrm>
            <a:off x="-1" y="3933825"/>
            <a:ext cx="1019175"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a:p>
        </p:txBody>
      </p:sp>
      <p:sp>
        <p:nvSpPr>
          <p:cNvPr id="35" name="Rechteck 34">
            <a:extLst>
              <a:ext uri="{FF2B5EF4-FFF2-40B4-BE49-F238E27FC236}">
                <a16:creationId xmlns:a16="http://schemas.microsoft.com/office/drawing/2014/main" id="{471534D4-B3CD-4FDD-81C5-EF29F0218959}"/>
              </a:ext>
              <a:ext uri="{C183D7F6-B498-43B3-948B-1728B52AA6E4}">
                <adec:decorative xmlns:adec="http://schemas.microsoft.com/office/drawing/2017/decorative" val="1"/>
              </a:ext>
            </a:extLst>
          </p:cNvPr>
          <p:cNvSpPr/>
          <p:nvPr/>
        </p:nvSpPr>
        <p:spPr bwMode="gray">
          <a:xfrm>
            <a:off x="-1" y="4905375"/>
            <a:ext cx="1019175"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a:p>
        </p:txBody>
      </p:sp>
      <p:sp>
        <p:nvSpPr>
          <p:cNvPr id="36" name="Rechteck 35">
            <a:extLst>
              <a:ext uri="{FF2B5EF4-FFF2-40B4-BE49-F238E27FC236}">
                <a16:creationId xmlns:a16="http://schemas.microsoft.com/office/drawing/2014/main" id="{3CD48A76-B6E9-4BB2-B675-8D7BC3B91F5B}"/>
              </a:ext>
              <a:ext uri="{C183D7F6-B498-43B3-948B-1728B52AA6E4}">
                <adec:decorative xmlns:adec="http://schemas.microsoft.com/office/drawing/2017/decorative" val="1"/>
              </a:ext>
            </a:extLst>
          </p:cNvPr>
          <p:cNvSpPr/>
          <p:nvPr/>
        </p:nvSpPr>
        <p:spPr bwMode="gray">
          <a:xfrm>
            <a:off x="-1" y="5876925"/>
            <a:ext cx="1019175" cy="51173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a:p>
        </p:txBody>
      </p:sp>
      <p:sp>
        <p:nvSpPr>
          <p:cNvPr id="37" name="Rechteck 36">
            <a:extLst>
              <a:ext uri="{FF2B5EF4-FFF2-40B4-BE49-F238E27FC236}">
                <a16:creationId xmlns:a16="http://schemas.microsoft.com/office/drawing/2014/main" id="{CE21CB02-D9C6-4FAF-A21F-7A8AE11A4BEF}"/>
              </a:ext>
              <a:ext uri="{C183D7F6-B498-43B3-948B-1728B52AA6E4}">
                <adec:decorative xmlns:adec="http://schemas.microsoft.com/office/drawing/2017/decorative" val="1"/>
              </a:ext>
            </a:extLst>
          </p:cNvPr>
          <p:cNvSpPr/>
          <p:nvPr/>
        </p:nvSpPr>
        <p:spPr bwMode="gray">
          <a:xfrm>
            <a:off x="-1" y="6375123"/>
            <a:ext cx="1019175" cy="4828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a:p>
        </p:txBody>
      </p:sp>
      <p:sp>
        <p:nvSpPr>
          <p:cNvPr id="38" name="Rechteck 37">
            <a:extLst>
              <a:ext uri="{FF2B5EF4-FFF2-40B4-BE49-F238E27FC236}">
                <a16:creationId xmlns:a16="http://schemas.microsoft.com/office/drawing/2014/main" id="{8807AC72-7C0F-482B-A3FD-7609DF861556}"/>
              </a:ext>
              <a:ext uri="{C183D7F6-B498-43B3-948B-1728B52AA6E4}">
                <adec:decorative xmlns:adec="http://schemas.microsoft.com/office/drawing/2017/decorative" val="1"/>
              </a:ext>
            </a:extLst>
          </p:cNvPr>
          <p:cNvSpPr/>
          <p:nvPr/>
        </p:nvSpPr>
        <p:spPr bwMode="gray">
          <a:xfrm>
            <a:off x="1019174" y="6375123"/>
            <a:ext cx="503745" cy="4828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a:p>
        </p:txBody>
      </p:sp>
      <p:sp>
        <p:nvSpPr>
          <p:cNvPr id="39" name="Eckige Klammer rechts 38">
            <a:extLst>
              <a:ext uri="{FF2B5EF4-FFF2-40B4-BE49-F238E27FC236}">
                <a16:creationId xmlns:a16="http://schemas.microsoft.com/office/drawing/2014/main" id="{7B79195D-A05E-4DEC-9BC6-6B4C8E00C032}"/>
              </a:ext>
              <a:ext uri="{C183D7F6-B498-43B3-948B-1728B52AA6E4}">
                <adec:decorative xmlns:adec="http://schemas.microsoft.com/office/drawing/2017/decorative" val="1"/>
              </a:ext>
            </a:extLst>
          </p:cNvPr>
          <p:cNvSpPr/>
          <p:nvPr/>
        </p:nvSpPr>
        <p:spPr bwMode="gray">
          <a:xfrm rot="5400000">
            <a:off x="9674565" y="4876403"/>
            <a:ext cx="189310" cy="4390863"/>
          </a:xfrm>
          <a:prstGeom prst="rightBracket">
            <a:avLst>
              <a:gd name="adj" fmla="val 0"/>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p>
        </p:txBody>
      </p:sp>
      <p:sp>
        <p:nvSpPr>
          <p:cNvPr id="40" name="Rechteck 39">
            <a:extLst>
              <a:ext uri="{FF2B5EF4-FFF2-40B4-BE49-F238E27FC236}">
                <a16:creationId xmlns:a16="http://schemas.microsoft.com/office/drawing/2014/main" id="{CBF008EA-A215-4D23-A3F1-26DE0C8EFE0A}"/>
              </a:ext>
              <a:ext uri="{C183D7F6-B498-43B3-948B-1728B52AA6E4}">
                <adec:decorative xmlns:adec="http://schemas.microsoft.com/office/drawing/2017/decorative" val="1"/>
              </a:ext>
            </a:extLst>
          </p:cNvPr>
          <p:cNvSpPr/>
          <p:nvPr/>
        </p:nvSpPr>
        <p:spPr bwMode="gray">
          <a:xfrm>
            <a:off x="7572164" y="6957392"/>
            <a:ext cx="4390863" cy="1893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lnSpc>
                <a:spcPts val="1200"/>
              </a:lnSpc>
            </a:pPr>
            <a:r>
              <a:rPr lang="de-DE" sz="900" b="0" spc="20" baseline="0" dirty="0">
                <a:solidFill>
                  <a:schemeClr val="bg1">
                    <a:lumMod val="50000"/>
                  </a:schemeClr>
                </a:solidFill>
              </a:rPr>
              <a:t>Eingabe im Titelmaster (Ansicht &gt; Folienmaster)</a:t>
            </a:r>
          </a:p>
        </p:txBody>
      </p:sp>
      <p:pic>
        <p:nvPicPr>
          <p:cNvPr id="41" name="Grafik 40">
            <a:extLst>
              <a:ext uri="{FF2B5EF4-FFF2-40B4-BE49-F238E27FC236}">
                <a16:creationId xmlns:a16="http://schemas.microsoft.com/office/drawing/2014/main" id="{9FB88C5F-7C92-43E6-A649-F98A370ABE19}"/>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a:stretch/>
        </p:blipFill>
        <p:spPr>
          <a:xfrm>
            <a:off x="9912424" y="6021288"/>
            <a:ext cx="1033864" cy="447923"/>
          </a:xfrm>
          <a:prstGeom prst="rect">
            <a:avLst/>
          </a:prstGeom>
        </p:spPr>
      </p:pic>
    </p:spTree>
    <p:extLst>
      <p:ext uri="{BB962C8B-B14F-4D97-AF65-F5344CB8AC3E}">
        <p14:creationId xmlns:p14="http://schemas.microsoft.com/office/powerpoint/2010/main" val="4105216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9" name="Titel 1">
            <a:extLst>
              <a:ext uri="{FF2B5EF4-FFF2-40B4-BE49-F238E27FC236}">
                <a16:creationId xmlns:a16="http://schemas.microsoft.com/office/drawing/2014/main" id="{E6F97E29-B594-486F-B7B8-EF608FBBE247}"/>
              </a:ext>
            </a:extLst>
          </p:cNvPr>
          <p:cNvSpPr>
            <a:spLocks noGrp="1"/>
          </p:cNvSpPr>
          <p:nvPr>
            <p:ph type="title" hasCustomPrompt="1"/>
          </p:nvPr>
        </p:nvSpPr>
        <p:spPr bwMode="gray">
          <a:xfrm>
            <a:off x="1019175" y="1695285"/>
            <a:ext cx="9357276" cy="590478"/>
          </a:xfrm>
          <a:prstGeom prst="rect">
            <a:avLst/>
          </a:prstGeom>
        </p:spPr>
        <p:txBody>
          <a:bodyPr/>
          <a:lstStyle>
            <a:lvl1pPr>
              <a:defRPr/>
            </a:lvl1pPr>
          </a:lstStyle>
          <a:p>
            <a:r>
              <a:rPr lang="de-DE" dirty="0"/>
              <a:t>Überschrift</a:t>
            </a:r>
          </a:p>
        </p:txBody>
      </p:sp>
      <p:sp>
        <p:nvSpPr>
          <p:cNvPr id="10" name="Textplatzhalter 7">
            <a:extLst>
              <a:ext uri="{FF2B5EF4-FFF2-40B4-BE49-F238E27FC236}">
                <a16:creationId xmlns:a16="http://schemas.microsoft.com/office/drawing/2014/main" id="{7B1284A2-EBF8-48D8-A68A-07BEF91B7DE4}"/>
              </a:ext>
            </a:extLst>
          </p:cNvPr>
          <p:cNvSpPr>
            <a:spLocks noGrp="1"/>
          </p:cNvSpPr>
          <p:nvPr>
            <p:ph type="body" sz="quarter" idx="13" hasCustomPrompt="1"/>
          </p:nvPr>
        </p:nvSpPr>
        <p:spPr bwMode="gray">
          <a:xfrm>
            <a:off x="1027264" y="2263728"/>
            <a:ext cx="9349187" cy="492568"/>
          </a:xfrm>
          <a:prstGeom prst="rect">
            <a:avLst/>
          </a:prstGeom>
        </p:spPr>
        <p:txBody>
          <a:bodyPr/>
          <a:lstStyle>
            <a:lvl1pPr marL="0" indent="0">
              <a:lnSpc>
                <a:spcPct val="100000"/>
              </a:lnSpc>
              <a:buNone/>
              <a:defRPr sz="2400" spc="40" baseline="0"/>
            </a:lvl1pPr>
          </a:lstStyle>
          <a:p>
            <a:pPr lvl="0"/>
            <a:r>
              <a:rPr lang="de-DE" dirty="0"/>
              <a:t>Unterüberschrift</a:t>
            </a:r>
          </a:p>
        </p:txBody>
      </p:sp>
      <p:sp>
        <p:nvSpPr>
          <p:cNvPr id="11" name="Inhaltsplatzhalter 2">
            <a:extLst>
              <a:ext uri="{FF2B5EF4-FFF2-40B4-BE49-F238E27FC236}">
                <a16:creationId xmlns:a16="http://schemas.microsoft.com/office/drawing/2014/main" id="{7143A375-89BA-42A4-A0E1-8B3FF681D0C7}"/>
              </a:ext>
            </a:extLst>
          </p:cNvPr>
          <p:cNvSpPr>
            <a:spLocks noGrp="1"/>
          </p:cNvSpPr>
          <p:nvPr>
            <p:ph idx="1"/>
          </p:nvPr>
        </p:nvSpPr>
        <p:spPr bwMode="gray">
          <a:xfrm>
            <a:off x="1019174" y="2913286"/>
            <a:ext cx="9357278" cy="3256926"/>
          </a:xfrm>
          <a:prstGeom prst="rect">
            <a:avLst/>
          </a:prstGeom>
        </p:spPr>
        <p:txBody>
          <a:bodyPr/>
          <a:lstStyle>
            <a:lvl1pPr marL="266700" indent="-266700">
              <a:buFont typeface="Arial" panose="020B0604020202020204" pitchFamily="34" charset="0"/>
              <a:buChar char="‒"/>
              <a:defRPr/>
            </a:lvl1pPr>
            <a:lvl2pPr marL="808038" indent="-268288">
              <a:buFont typeface="Wingdings" panose="05000000000000000000" pitchFamily="2" charset="2"/>
              <a:buChar char="§"/>
              <a:defRPr/>
            </a:lvl2pPr>
            <a:lvl3pPr marL="1341438" indent="-266700">
              <a:buFont typeface="Arial" panose="020B0604020202020204" pitchFamily="34" charset="0"/>
              <a:buChar char="•"/>
              <a:defRPr/>
            </a:lvl3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2" name="Inhaltsplatzhalter 2">
            <a:extLst>
              <a:ext uri="{FF2B5EF4-FFF2-40B4-BE49-F238E27FC236}">
                <a16:creationId xmlns:a16="http://schemas.microsoft.com/office/drawing/2014/main" id="{45133A79-F7EB-4589-A2BD-E5C2B3EFBC6D}"/>
              </a:ext>
            </a:extLst>
          </p:cNvPr>
          <p:cNvSpPr>
            <a:spLocks noGrp="1"/>
          </p:cNvSpPr>
          <p:nvPr>
            <p:ph idx="15" hasCustomPrompt="1"/>
          </p:nvPr>
        </p:nvSpPr>
        <p:spPr bwMode="gray">
          <a:xfrm>
            <a:off x="975688" y="6478820"/>
            <a:ext cx="9357278" cy="187639"/>
          </a:xfrm>
          <a:prstGeom prst="rect">
            <a:avLst/>
          </a:prstGeom>
        </p:spPr>
        <p:txBody>
          <a:bodyPr anchor="b" anchorCtr="0"/>
          <a:lstStyle>
            <a:lvl1pPr marL="0" indent="0">
              <a:buNone/>
              <a:defRPr sz="900">
                <a:solidFill>
                  <a:schemeClr val="tx1"/>
                </a:solidFill>
              </a:defRPr>
            </a:lvl1pPr>
            <a:lvl2pPr marL="539750" indent="0">
              <a:buNone/>
              <a:defRPr/>
            </a:lvl2pPr>
            <a:lvl3pPr marL="1074738" indent="0">
              <a:buNone/>
              <a:defRPr/>
            </a:lvl3pPr>
            <a:lvl4pPr marL="1614487" indent="0">
              <a:buNone/>
              <a:defRPr/>
            </a:lvl4pPr>
            <a:lvl5pPr marL="2155825" indent="0">
              <a:buNone/>
              <a:defRPr/>
            </a:lvl5pPr>
          </a:lstStyle>
          <a:p>
            <a:pPr lvl="0"/>
            <a:r>
              <a:rPr lang="de-DE"/>
              <a:t>Formatvorlagen des Textmasters bearbeiten</a:t>
            </a:r>
          </a:p>
        </p:txBody>
      </p:sp>
      <p:sp>
        <p:nvSpPr>
          <p:cNvPr id="14" name="Rechteck 13">
            <a:extLst>
              <a:ext uri="{FF2B5EF4-FFF2-40B4-BE49-F238E27FC236}">
                <a16:creationId xmlns:a16="http://schemas.microsoft.com/office/drawing/2014/main" id="{BF7A0CD6-C500-4CF3-9EE4-806CFCCCF835}"/>
              </a:ext>
              <a:ext uri="{C183D7F6-B498-43B3-948B-1728B52AA6E4}">
                <adec:decorative xmlns:adec="http://schemas.microsoft.com/office/drawing/2017/decorative" val="1"/>
              </a:ext>
            </a:extLst>
          </p:cNvPr>
          <p:cNvSpPr/>
          <p:nvPr/>
        </p:nvSpPr>
        <p:spPr bwMode="gray">
          <a:xfrm>
            <a:off x="11341260" y="6481720"/>
            <a:ext cx="443372" cy="187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nchorCtr="0"/>
          <a:lstStyle/>
          <a:p>
            <a:pPr algn="r">
              <a:lnSpc>
                <a:spcPts val="1200"/>
              </a:lnSpc>
            </a:pPr>
            <a:fld id="{AA1AFE9F-4FFA-40F3-946C-5B485D02F4ED}" type="slidenum">
              <a:rPr lang="de-DE" sz="900" b="0" spc="20" baseline="0" smtClean="0">
                <a:solidFill>
                  <a:schemeClr val="tx1"/>
                </a:solidFill>
              </a:rPr>
              <a:pPr algn="r">
                <a:lnSpc>
                  <a:spcPts val="1200"/>
                </a:lnSpc>
              </a:pPr>
              <a:t>‹Nr.›</a:t>
            </a:fld>
            <a:endParaRPr lang="de-DE" sz="900" b="0" spc="20" baseline="0" dirty="0">
              <a:solidFill>
                <a:schemeClr val="tx1"/>
              </a:solidFill>
            </a:endParaRPr>
          </a:p>
        </p:txBody>
      </p:sp>
    </p:spTree>
    <p:extLst>
      <p:ext uri="{BB962C8B-B14F-4D97-AF65-F5344CB8AC3E}">
        <p14:creationId xmlns:p14="http://schemas.microsoft.com/office/powerpoint/2010/main" val="15605534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PhAnim="0" userDrawn="1">
  <p:cSld name="1_Nur Grafik">
    <p:spTree>
      <p:nvGrpSpPr>
        <p:cNvPr id="1" name=""/>
        <p:cNvGrpSpPr/>
        <p:nvPr/>
      </p:nvGrpSpPr>
      <p:grpSpPr bwMode="auto">
        <a:xfrm>
          <a:off x="0" y="0"/>
          <a:ext cx="0" cy="0"/>
          <a:chOff x="0" y="0"/>
          <a:chExt cx="0" cy="0"/>
        </a:xfrm>
      </p:grpSpPr>
      <p:sp>
        <p:nvSpPr>
          <p:cNvPr id="20" name="Rechteck 19"/>
          <p:cNvSpPr/>
          <p:nvPr/>
        </p:nvSpPr>
        <p:spPr bwMode="gray">
          <a:xfrm>
            <a:off x="10669081" y="2456892"/>
            <a:ext cx="1523492" cy="44011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2" name="Titel 1"/>
          <p:cNvSpPr>
            <a:spLocks noGrp="1"/>
          </p:cNvSpPr>
          <p:nvPr>
            <p:ph type="ctrTitle"/>
          </p:nvPr>
        </p:nvSpPr>
        <p:spPr bwMode="gray">
          <a:xfrm>
            <a:off x="1019174" y="2378899"/>
            <a:ext cx="3527064" cy="2171576"/>
          </a:xfrm>
          <a:prstGeom prst="rect">
            <a:avLst/>
          </a:prstGeom>
        </p:spPr>
        <p:txBody>
          <a:bodyPr anchor="t"/>
          <a:lstStyle>
            <a:lvl1pPr algn="l">
              <a:defRPr sz="3600" spc="110"/>
            </a:lvl1pPr>
          </a:lstStyle>
          <a:p>
            <a:pPr>
              <a:defRPr/>
            </a:pPr>
            <a:r>
              <a:rPr lang="de-DE"/>
              <a:t>Titelmasterformat durch Klicken bearbeiten</a:t>
            </a:r>
            <a:endParaRPr/>
          </a:p>
        </p:txBody>
      </p:sp>
      <p:sp>
        <p:nvSpPr>
          <p:cNvPr id="3" name="Untertitel 2"/>
          <p:cNvSpPr>
            <a:spLocks noGrp="1"/>
          </p:cNvSpPr>
          <p:nvPr>
            <p:ph type="subTitle" idx="1"/>
          </p:nvPr>
        </p:nvSpPr>
        <p:spPr bwMode="gray">
          <a:xfrm>
            <a:off x="1020150" y="4621126"/>
            <a:ext cx="3527677" cy="1268881"/>
          </a:xfrm>
          <a:prstGeom prst="rect">
            <a:avLst/>
          </a:prstGeom>
        </p:spPr>
        <p:txBody>
          <a:bodyPr/>
          <a:lstStyle>
            <a:lvl1pPr marL="0" indent="0" algn="l">
              <a:lnSpc>
                <a:spcPct val="100000"/>
              </a:lnSpc>
              <a:buNone/>
              <a:defRPr sz="2400" spc="5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de-DE"/>
              <a:t>Formatvorlage des Untertitelmasters durch Klicken bearbeiten</a:t>
            </a:r>
          </a:p>
        </p:txBody>
      </p:sp>
      <p:sp>
        <p:nvSpPr>
          <p:cNvPr id="21" name="Rechteck 20"/>
          <p:cNvSpPr/>
          <p:nvPr/>
        </p:nvSpPr>
        <p:spPr bwMode="gray">
          <a:xfrm>
            <a:off x="11173398" y="2960688"/>
            <a:ext cx="1019174"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24" name="Rechteck 23"/>
          <p:cNvSpPr/>
          <p:nvPr/>
        </p:nvSpPr>
        <p:spPr bwMode="gray">
          <a:xfrm>
            <a:off x="11173398" y="3933824"/>
            <a:ext cx="1019174"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25" name="Rechteck 24"/>
          <p:cNvSpPr/>
          <p:nvPr/>
        </p:nvSpPr>
        <p:spPr bwMode="gray">
          <a:xfrm>
            <a:off x="11173398" y="4905375"/>
            <a:ext cx="1019174" cy="50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26" name="Rechteck 25"/>
          <p:cNvSpPr/>
          <p:nvPr/>
        </p:nvSpPr>
        <p:spPr bwMode="gray">
          <a:xfrm>
            <a:off x="11173398" y="5876925"/>
            <a:ext cx="1019174" cy="51173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27" name="Rechteck 26"/>
          <p:cNvSpPr/>
          <p:nvPr/>
        </p:nvSpPr>
        <p:spPr bwMode="gray">
          <a:xfrm>
            <a:off x="11173398" y="6375123"/>
            <a:ext cx="1019174" cy="4828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28" name="Rechteck 27"/>
          <p:cNvSpPr/>
          <p:nvPr/>
        </p:nvSpPr>
        <p:spPr bwMode="gray">
          <a:xfrm>
            <a:off x="10669081" y="6375123"/>
            <a:ext cx="503745" cy="4828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p>
        </p:txBody>
      </p:sp>
      <p:sp>
        <p:nvSpPr>
          <p:cNvPr id="12" name="Bildplatzhalter 5" descr="Bild / Grafik / Tabelle: Hier müsste der Alternativtext ergänzt werden."/>
          <p:cNvSpPr>
            <a:spLocks noGrp="1"/>
          </p:cNvSpPr>
          <p:nvPr>
            <p:ph type="pic" sz="quarter" idx="14"/>
          </p:nvPr>
        </p:nvSpPr>
        <p:spPr bwMode="gray">
          <a:xfrm>
            <a:off x="5087937" y="2456892"/>
            <a:ext cx="5578982" cy="4401108"/>
          </a:xfrm>
          <a:prstGeom prst="rect">
            <a:avLst/>
          </a:prstGeom>
          <a:solidFill>
            <a:schemeClr val="bg2"/>
          </a:solidFill>
        </p:spPr>
        <p:txBody>
          <a:bodyPr anchor="ctr"/>
          <a:lstStyle>
            <a:lvl1pPr marL="0" indent="0" algn="ctr">
              <a:buNone/>
              <a:defRPr/>
            </a:lvl1pPr>
          </a:lstStyle>
          <a:p>
            <a:pPr>
              <a:defRPr/>
            </a:pPr>
            <a:r>
              <a:rPr lang="de-DE"/>
              <a:t>Bild durch Klicken auf Symbol hinzufügen</a:t>
            </a:r>
            <a:endParaRPr/>
          </a:p>
        </p:txBody>
      </p:sp>
      <p:sp>
        <p:nvSpPr>
          <p:cNvPr id="14" name="Inhaltsplatzhalter 2"/>
          <p:cNvSpPr>
            <a:spLocks noGrp="1"/>
          </p:cNvSpPr>
          <p:nvPr>
            <p:ph idx="15" hasCustomPrompt="1"/>
          </p:nvPr>
        </p:nvSpPr>
        <p:spPr bwMode="gray">
          <a:xfrm>
            <a:off x="975688" y="6478820"/>
            <a:ext cx="3968184" cy="187639"/>
          </a:xfrm>
          <a:prstGeom prst="rect">
            <a:avLst/>
          </a:prstGeom>
        </p:spPr>
        <p:txBody>
          <a:bodyPr anchor="b" anchorCtr="0"/>
          <a:lstStyle>
            <a:lvl1pPr marL="0" indent="0">
              <a:buNone/>
              <a:defRPr sz="900">
                <a:solidFill>
                  <a:schemeClr val="tx1"/>
                </a:solidFill>
              </a:defRPr>
            </a:lvl1pPr>
            <a:lvl2pPr marL="539750" indent="0">
              <a:buNone/>
              <a:defRPr/>
            </a:lvl2pPr>
            <a:lvl3pPr marL="1074738" indent="0">
              <a:buNone/>
              <a:defRPr/>
            </a:lvl3pPr>
            <a:lvl4pPr marL="1614487" indent="0">
              <a:buNone/>
              <a:defRPr/>
            </a:lvl4pPr>
            <a:lvl5pPr marL="2155825" indent="0">
              <a:buNone/>
              <a:defRPr/>
            </a:lvl5pPr>
          </a:lstStyle>
          <a:p>
            <a:pPr lvl="0">
              <a:defRPr/>
            </a:pPr>
            <a:r>
              <a:rPr lang="de-DE"/>
              <a:t>Formatvorlagen des Textmasters bearbeiten</a:t>
            </a:r>
            <a:endParaRPr/>
          </a:p>
        </p:txBody>
      </p:sp>
    </p:spTree>
    <p:extLst>
      <p:ext uri="{BB962C8B-B14F-4D97-AF65-F5344CB8AC3E}">
        <p14:creationId xmlns:p14="http://schemas.microsoft.com/office/powerpoint/2010/main" val="31064671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pic>
        <p:nvPicPr>
          <p:cNvPr id="16" name="Grafik 15" descr="Universität Bremen Logo">
            <a:extLst>
              <a:ext uri="{FF2B5EF4-FFF2-40B4-BE49-F238E27FC236}">
                <a16:creationId xmlns:a16="http://schemas.microsoft.com/office/drawing/2014/main" id="{688FDD22-7C8F-903B-BD7E-A409FE4EBE8F}"/>
              </a:ext>
            </a:extLst>
          </p:cNvPr>
          <p:cNvPicPr/>
          <p:nvPr userDrawn="1"/>
        </p:nvPicPr>
        <p:blipFill>
          <a:blip r:embed="rId2" cstate="hqprint">
            <a:extLst>
              <a:ext uri="{28A0092B-C50C-407E-A947-70E740481C1C}">
                <a14:useLocalDpi xmlns:a14="http://schemas.microsoft.com/office/drawing/2010/main" val="0"/>
              </a:ext>
            </a:extLst>
          </a:blip>
          <a:stretch>
            <a:fillRect/>
          </a:stretch>
        </p:blipFill>
        <p:spPr bwMode="gray">
          <a:xfrm>
            <a:off x="442728" y="289509"/>
            <a:ext cx="1324159" cy="476631"/>
          </a:xfrm>
          <a:prstGeom prst="rect">
            <a:avLst/>
          </a:prstGeom>
        </p:spPr>
      </p:pic>
      <p:sp>
        <p:nvSpPr>
          <p:cNvPr id="17" name="Rechteck 16">
            <a:extLst>
              <a:ext uri="{FF2B5EF4-FFF2-40B4-BE49-F238E27FC236}">
                <a16:creationId xmlns:a16="http://schemas.microsoft.com/office/drawing/2014/main" id="{F6C931C5-58C2-FCF2-40F3-C051E617A0D9}"/>
              </a:ext>
              <a:ext uri="{C183D7F6-B498-43B3-948B-1728B52AA6E4}">
                <adec:decorative xmlns:adec="http://schemas.microsoft.com/office/drawing/2017/decorative" val="1"/>
              </a:ext>
            </a:extLst>
          </p:cNvPr>
          <p:cNvSpPr/>
          <p:nvPr userDrawn="1"/>
        </p:nvSpPr>
        <p:spPr bwMode="gray">
          <a:xfrm>
            <a:off x="1" y="1941514"/>
            <a:ext cx="442727" cy="19859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err="1">
              <a:solidFill>
                <a:schemeClr val="accent1"/>
              </a:solidFill>
            </a:endParaRPr>
          </a:p>
        </p:txBody>
      </p:sp>
      <p:sp>
        <p:nvSpPr>
          <p:cNvPr id="18" name="Rechteck 17">
            <a:extLst>
              <a:ext uri="{FF2B5EF4-FFF2-40B4-BE49-F238E27FC236}">
                <a16:creationId xmlns:a16="http://schemas.microsoft.com/office/drawing/2014/main" id="{02D5E76F-020E-724F-1602-7B541E4C4435}"/>
              </a:ext>
              <a:ext uri="{C183D7F6-B498-43B3-948B-1728B52AA6E4}">
                <adec:decorative xmlns:adec="http://schemas.microsoft.com/office/drawing/2017/decorative" val="1"/>
              </a:ext>
            </a:extLst>
          </p:cNvPr>
          <p:cNvSpPr/>
          <p:nvPr userDrawn="1"/>
        </p:nvSpPr>
        <p:spPr bwMode="gray">
          <a:xfrm>
            <a:off x="-1" y="3927476"/>
            <a:ext cx="442729" cy="293052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err="1">
              <a:solidFill>
                <a:schemeClr val="tx2"/>
              </a:solidFill>
            </a:endParaRPr>
          </a:p>
        </p:txBody>
      </p:sp>
      <p:pic>
        <p:nvPicPr>
          <p:cNvPr id="21" name="Grafik 20">
            <a:extLst>
              <a:ext uri="{FF2B5EF4-FFF2-40B4-BE49-F238E27FC236}">
                <a16:creationId xmlns:a16="http://schemas.microsoft.com/office/drawing/2014/main" id="{2233EA1E-7AF4-5D22-773A-599007FAD878}"/>
              </a:ext>
            </a:extLst>
          </p:cNvPr>
          <p:cNvPicPr>
            <a:picLocks noChangeAspect="1"/>
          </p:cNvPicPr>
          <p:nvPr userDrawn="1"/>
        </p:nvPicPr>
        <p:blipFill>
          <a:blip r:embed="rId3"/>
          <a:stretch>
            <a:fillRect/>
          </a:stretch>
        </p:blipFill>
        <p:spPr>
          <a:xfrm>
            <a:off x="2999657" y="182971"/>
            <a:ext cx="1376298" cy="653741"/>
          </a:xfrm>
          <a:prstGeom prst="rect">
            <a:avLst/>
          </a:prstGeom>
        </p:spPr>
      </p:pic>
      <p:sp>
        <p:nvSpPr>
          <p:cNvPr id="22" name="Titel 1">
            <a:extLst>
              <a:ext uri="{FF2B5EF4-FFF2-40B4-BE49-F238E27FC236}">
                <a16:creationId xmlns:a16="http://schemas.microsoft.com/office/drawing/2014/main" id="{0ED78937-D2BD-E967-562D-A11DD4BEDF31}"/>
              </a:ext>
            </a:extLst>
          </p:cNvPr>
          <p:cNvSpPr>
            <a:spLocks noGrp="1"/>
          </p:cNvSpPr>
          <p:nvPr>
            <p:ph type="title" hasCustomPrompt="1"/>
          </p:nvPr>
        </p:nvSpPr>
        <p:spPr bwMode="gray">
          <a:xfrm>
            <a:off x="910854" y="1930591"/>
            <a:ext cx="9145586" cy="590478"/>
          </a:xfrm>
        </p:spPr>
        <p:txBody>
          <a:bodyPr>
            <a:noAutofit/>
          </a:bodyPr>
          <a:lstStyle>
            <a:lvl1pPr>
              <a:defRPr sz="4000"/>
            </a:lvl1pPr>
          </a:lstStyle>
          <a:p>
            <a:r>
              <a:rPr lang="de-DE" dirty="0"/>
              <a:t>Überschrift</a:t>
            </a:r>
          </a:p>
        </p:txBody>
      </p:sp>
      <p:sp>
        <p:nvSpPr>
          <p:cNvPr id="23" name="Textplatzhalter 7">
            <a:extLst>
              <a:ext uri="{FF2B5EF4-FFF2-40B4-BE49-F238E27FC236}">
                <a16:creationId xmlns:a16="http://schemas.microsoft.com/office/drawing/2014/main" id="{3F60206A-95A5-4D32-FC62-B4E390DAA4F4}"/>
              </a:ext>
            </a:extLst>
          </p:cNvPr>
          <p:cNvSpPr>
            <a:spLocks noGrp="1"/>
          </p:cNvSpPr>
          <p:nvPr>
            <p:ph type="body" sz="quarter" idx="13" hasCustomPrompt="1"/>
          </p:nvPr>
        </p:nvSpPr>
        <p:spPr bwMode="gray">
          <a:xfrm>
            <a:off x="918711" y="2521069"/>
            <a:ext cx="9138299" cy="492568"/>
          </a:xfrm>
        </p:spPr>
        <p:txBody>
          <a:bodyPr/>
          <a:lstStyle>
            <a:lvl1pPr marL="0" indent="0">
              <a:lnSpc>
                <a:spcPct val="100000"/>
              </a:lnSpc>
              <a:buNone/>
              <a:defRPr sz="2400" spc="40" baseline="0"/>
            </a:lvl1pPr>
          </a:lstStyle>
          <a:p>
            <a:pPr lvl="0"/>
            <a:r>
              <a:rPr lang="de-DE" dirty="0"/>
              <a:t>Unterüberschrift</a:t>
            </a:r>
          </a:p>
        </p:txBody>
      </p:sp>
      <p:sp>
        <p:nvSpPr>
          <p:cNvPr id="24" name="Inhaltsplatzhalter 2">
            <a:extLst>
              <a:ext uri="{FF2B5EF4-FFF2-40B4-BE49-F238E27FC236}">
                <a16:creationId xmlns:a16="http://schemas.microsoft.com/office/drawing/2014/main" id="{BD284832-3729-7BAE-EBCE-64EF15F77CE0}"/>
              </a:ext>
            </a:extLst>
          </p:cNvPr>
          <p:cNvSpPr>
            <a:spLocks noGrp="1"/>
          </p:cNvSpPr>
          <p:nvPr>
            <p:ph idx="1"/>
          </p:nvPr>
        </p:nvSpPr>
        <p:spPr bwMode="gray">
          <a:xfrm>
            <a:off x="911424" y="3170627"/>
            <a:ext cx="9145587" cy="2963640"/>
          </a:xfrm>
        </p:spPr>
        <p:txBody>
          <a:body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1376541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21216BA-4DF9-4599-8B77-0FC65291A037}"/>
              </a:ext>
            </a:extLst>
          </p:cNvPr>
          <p:cNvSpPr>
            <a:spLocks noGrp="1"/>
          </p:cNvSpPr>
          <p:nvPr>
            <p:ph type="title"/>
          </p:nvPr>
        </p:nvSpPr>
        <p:spPr>
          <a:xfrm>
            <a:off x="910208" y="1813252"/>
            <a:ext cx="10442376" cy="679644"/>
          </a:xfrm>
        </p:spPr>
        <p:txBody>
          <a:bodyPr>
            <a:normAutofit/>
          </a:bodyPr>
          <a:lstStyle>
            <a:lvl1pPr>
              <a:defRPr sz="4000"/>
            </a:lvl1pPr>
          </a:lstStyle>
          <a:p>
            <a:r>
              <a:rPr lang="de-DE" dirty="0"/>
              <a:t>Mastertitelformat bearbeiten</a:t>
            </a:r>
          </a:p>
        </p:txBody>
      </p:sp>
      <p:sp>
        <p:nvSpPr>
          <p:cNvPr id="3" name="Inhaltsplatzhalter 2">
            <a:extLst>
              <a:ext uri="{FF2B5EF4-FFF2-40B4-BE49-F238E27FC236}">
                <a16:creationId xmlns:a16="http://schemas.microsoft.com/office/drawing/2014/main" id="{A086F3BB-2D24-00BD-9AC4-C6243CCF2872}"/>
              </a:ext>
            </a:extLst>
          </p:cNvPr>
          <p:cNvSpPr>
            <a:spLocks noGrp="1"/>
          </p:cNvSpPr>
          <p:nvPr>
            <p:ph sz="half" idx="1"/>
          </p:nvPr>
        </p:nvSpPr>
        <p:spPr>
          <a:xfrm>
            <a:off x="911423" y="2649174"/>
            <a:ext cx="5132189" cy="3220403"/>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Inhaltsplatzhalter 3">
            <a:extLst>
              <a:ext uri="{FF2B5EF4-FFF2-40B4-BE49-F238E27FC236}">
                <a16:creationId xmlns:a16="http://schemas.microsoft.com/office/drawing/2014/main" id="{2ECE92A1-740D-02D5-1178-7D68DB752D9C}"/>
              </a:ext>
            </a:extLst>
          </p:cNvPr>
          <p:cNvSpPr>
            <a:spLocks noGrp="1"/>
          </p:cNvSpPr>
          <p:nvPr>
            <p:ph sz="half" idx="2"/>
          </p:nvPr>
        </p:nvSpPr>
        <p:spPr>
          <a:xfrm>
            <a:off x="6221610" y="2649174"/>
            <a:ext cx="5132190" cy="3433763"/>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pic>
        <p:nvPicPr>
          <p:cNvPr id="10" name="Grafik 9" descr="Universität Bremen Logo">
            <a:extLst>
              <a:ext uri="{FF2B5EF4-FFF2-40B4-BE49-F238E27FC236}">
                <a16:creationId xmlns:a16="http://schemas.microsoft.com/office/drawing/2014/main" id="{0AC91C05-D7F8-333F-69BF-C9A79C59F021}"/>
              </a:ext>
            </a:extLst>
          </p:cNvPr>
          <p:cNvPicPr/>
          <p:nvPr userDrawn="1"/>
        </p:nvPicPr>
        <p:blipFill>
          <a:blip r:embed="rId2" cstate="hqprint">
            <a:extLst>
              <a:ext uri="{28A0092B-C50C-407E-A947-70E740481C1C}">
                <a14:useLocalDpi xmlns:a14="http://schemas.microsoft.com/office/drawing/2010/main" val="0"/>
              </a:ext>
            </a:extLst>
          </a:blip>
          <a:stretch>
            <a:fillRect/>
          </a:stretch>
        </p:blipFill>
        <p:spPr bwMode="gray">
          <a:xfrm>
            <a:off x="442728" y="289509"/>
            <a:ext cx="1324159" cy="476631"/>
          </a:xfrm>
          <a:prstGeom prst="rect">
            <a:avLst/>
          </a:prstGeom>
        </p:spPr>
      </p:pic>
      <p:sp>
        <p:nvSpPr>
          <p:cNvPr id="19" name="Rechteck 18">
            <a:extLst>
              <a:ext uri="{FF2B5EF4-FFF2-40B4-BE49-F238E27FC236}">
                <a16:creationId xmlns:a16="http://schemas.microsoft.com/office/drawing/2014/main" id="{4668F206-083B-D85A-EC93-DF863AA4B11D}"/>
              </a:ext>
              <a:ext uri="{C183D7F6-B498-43B3-948B-1728B52AA6E4}">
                <adec:decorative xmlns:adec="http://schemas.microsoft.com/office/drawing/2017/decorative" val="1"/>
              </a:ext>
            </a:extLst>
          </p:cNvPr>
          <p:cNvSpPr/>
          <p:nvPr userDrawn="1"/>
        </p:nvSpPr>
        <p:spPr bwMode="gray">
          <a:xfrm>
            <a:off x="1" y="1941514"/>
            <a:ext cx="442727" cy="19859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err="1"/>
          </a:p>
        </p:txBody>
      </p:sp>
      <p:sp>
        <p:nvSpPr>
          <p:cNvPr id="20" name="Rechteck 19">
            <a:extLst>
              <a:ext uri="{FF2B5EF4-FFF2-40B4-BE49-F238E27FC236}">
                <a16:creationId xmlns:a16="http://schemas.microsoft.com/office/drawing/2014/main" id="{527ACA6A-390A-672C-0F6B-3193736994B8}"/>
              </a:ext>
              <a:ext uri="{C183D7F6-B498-43B3-948B-1728B52AA6E4}">
                <adec:decorative xmlns:adec="http://schemas.microsoft.com/office/drawing/2017/decorative" val="1"/>
              </a:ext>
            </a:extLst>
          </p:cNvPr>
          <p:cNvSpPr/>
          <p:nvPr userDrawn="1"/>
        </p:nvSpPr>
        <p:spPr bwMode="gray">
          <a:xfrm>
            <a:off x="-1" y="3927476"/>
            <a:ext cx="442729" cy="293052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err="1">
              <a:solidFill>
                <a:schemeClr val="tx1"/>
              </a:solidFill>
            </a:endParaRPr>
          </a:p>
        </p:txBody>
      </p:sp>
      <p:pic>
        <p:nvPicPr>
          <p:cNvPr id="21" name="Grafik 20">
            <a:extLst>
              <a:ext uri="{FF2B5EF4-FFF2-40B4-BE49-F238E27FC236}">
                <a16:creationId xmlns:a16="http://schemas.microsoft.com/office/drawing/2014/main" id="{85368AB2-73AF-A22E-C10A-DAA4A3BFC0D1}"/>
              </a:ext>
            </a:extLst>
          </p:cNvPr>
          <p:cNvPicPr>
            <a:picLocks noChangeAspect="1"/>
          </p:cNvPicPr>
          <p:nvPr userDrawn="1"/>
        </p:nvPicPr>
        <p:blipFill>
          <a:blip r:embed="rId3"/>
          <a:stretch>
            <a:fillRect/>
          </a:stretch>
        </p:blipFill>
        <p:spPr>
          <a:xfrm>
            <a:off x="2999657" y="182971"/>
            <a:ext cx="1376298" cy="653741"/>
          </a:xfrm>
          <a:prstGeom prst="rect">
            <a:avLst/>
          </a:prstGeom>
        </p:spPr>
      </p:pic>
    </p:spTree>
    <p:extLst>
      <p:ext uri="{BB962C8B-B14F-4D97-AF65-F5344CB8AC3E}">
        <p14:creationId xmlns:p14="http://schemas.microsoft.com/office/powerpoint/2010/main" val="17628004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pic>
        <p:nvPicPr>
          <p:cNvPr id="12" name="Grafik 11" descr="Universität Bremen Logo">
            <a:extLst>
              <a:ext uri="{FF2B5EF4-FFF2-40B4-BE49-F238E27FC236}">
                <a16:creationId xmlns:a16="http://schemas.microsoft.com/office/drawing/2014/main" id="{7393E249-F47A-1910-8731-F0BB809EADAB}"/>
              </a:ext>
            </a:extLst>
          </p:cNvPr>
          <p:cNvPicPr/>
          <p:nvPr userDrawn="1"/>
        </p:nvPicPr>
        <p:blipFill>
          <a:blip r:embed="rId2" cstate="hqprint">
            <a:extLst>
              <a:ext uri="{28A0092B-C50C-407E-A947-70E740481C1C}">
                <a14:useLocalDpi xmlns:a14="http://schemas.microsoft.com/office/drawing/2010/main" val="0"/>
              </a:ext>
            </a:extLst>
          </a:blip>
          <a:stretch>
            <a:fillRect/>
          </a:stretch>
        </p:blipFill>
        <p:spPr bwMode="gray">
          <a:xfrm>
            <a:off x="442728" y="289509"/>
            <a:ext cx="1324159" cy="476631"/>
          </a:xfrm>
          <a:prstGeom prst="rect">
            <a:avLst/>
          </a:prstGeom>
        </p:spPr>
      </p:pic>
      <p:sp>
        <p:nvSpPr>
          <p:cNvPr id="16" name="Rechteck 15">
            <a:extLst>
              <a:ext uri="{FF2B5EF4-FFF2-40B4-BE49-F238E27FC236}">
                <a16:creationId xmlns:a16="http://schemas.microsoft.com/office/drawing/2014/main" id="{1F8AB7F2-18D6-6AD4-1903-79C1947C32F7}"/>
              </a:ext>
              <a:ext uri="{C183D7F6-B498-43B3-948B-1728B52AA6E4}">
                <adec:decorative xmlns:adec="http://schemas.microsoft.com/office/drawing/2017/decorative" val="1"/>
              </a:ext>
            </a:extLst>
          </p:cNvPr>
          <p:cNvSpPr/>
          <p:nvPr userDrawn="1"/>
        </p:nvSpPr>
        <p:spPr bwMode="gray">
          <a:xfrm>
            <a:off x="1" y="1941514"/>
            <a:ext cx="442727" cy="19859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err="1"/>
          </a:p>
        </p:txBody>
      </p:sp>
      <p:sp>
        <p:nvSpPr>
          <p:cNvPr id="17" name="Rechteck 16">
            <a:extLst>
              <a:ext uri="{FF2B5EF4-FFF2-40B4-BE49-F238E27FC236}">
                <a16:creationId xmlns:a16="http://schemas.microsoft.com/office/drawing/2014/main" id="{FA933A10-5E3A-1F12-7438-FA7AC00A74E2}"/>
              </a:ext>
              <a:ext uri="{C183D7F6-B498-43B3-948B-1728B52AA6E4}">
                <adec:decorative xmlns:adec="http://schemas.microsoft.com/office/drawing/2017/decorative" val="1"/>
              </a:ext>
            </a:extLst>
          </p:cNvPr>
          <p:cNvSpPr/>
          <p:nvPr userDrawn="1"/>
        </p:nvSpPr>
        <p:spPr bwMode="gray">
          <a:xfrm>
            <a:off x="-1" y="3927476"/>
            <a:ext cx="442729" cy="293052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err="1">
              <a:solidFill>
                <a:schemeClr val="tx1"/>
              </a:solidFill>
            </a:endParaRPr>
          </a:p>
        </p:txBody>
      </p:sp>
      <p:sp>
        <p:nvSpPr>
          <p:cNvPr id="18" name="Titel 1">
            <a:extLst>
              <a:ext uri="{FF2B5EF4-FFF2-40B4-BE49-F238E27FC236}">
                <a16:creationId xmlns:a16="http://schemas.microsoft.com/office/drawing/2014/main" id="{F3712CB0-9CE8-3E0E-ED13-F5FF4CD34D85}"/>
              </a:ext>
            </a:extLst>
          </p:cNvPr>
          <p:cNvSpPr>
            <a:spLocks noGrp="1"/>
          </p:cNvSpPr>
          <p:nvPr>
            <p:ph type="title"/>
          </p:nvPr>
        </p:nvSpPr>
        <p:spPr>
          <a:xfrm>
            <a:off x="925514" y="1906302"/>
            <a:ext cx="9145586" cy="590478"/>
          </a:xfrm>
        </p:spPr>
        <p:txBody>
          <a:bodyPr/>
          <a:lstStyle/>
          <a:p>
            <a:r>
              <a:rPr lang="de-DE" dirty="0"/>
              <a:t>Überschrift 4, Arial Regular 36 </a:t>
            </a:r>
            <a:r>
              <a:rPr lang="de-DE" dirty="0" err="1"/>
              <a:t>pt</a:t>
            </a:r>
            <a:endParaRPr lang="de-DE" dirty="0"/>
          </a:p>
        </p:txBody>
      </p:sp>
      <p:graphicFrame>
        <p:nvGraphicFramePr>
          <p:cNvPr id="19" name="02_Tabelle" descr="Hier müsste der Alternativtext ergänzt werden.">
            <a:extLst>
              <a:ext uri="{FF2B5EF4-FFF2-40B4-BE49-F238E27FC236}">
                <a16:creationId xmlns:a16="http://schemas.microsoft.com/office/drawing/2014/main" id="{9E2887F2-9E6C-CFB5-B7E6-810FB7692EC7}"/>
              </a:ext>
            </a:extLst>
          </p:cNvPr>
          <p:cNvGraphicFramePr>
            <a:graphicFrameLocks noGrp="1"/>
          </p:cNvGraphicFramePr>
          <p:nvPr userDrawn="1">
            <p:extLst>
              <p:ext uri="{D42A27DB-BD31-4B8C-83A1-F6EECF244321}">
                <p14:modId xmlns:p14="http://schemas.microsoft.com/office/powerpoint/2010/main" val="2411012471"/>
              </p:ext>
            </p:extLst>
          </p:nvPr>
        </p:nvGraphicFramePr>
        <p:xfrm>
          <a:off x="925514" y="2667909"/>
          <a:ext cx="9145586" cy="2936640"/>
        </p:xfrm>
        <a:graphic>
          <a:graphicData uri="http://schemas.openxmlformats.org/drawingml/2006/table">
            <a:tbl>
              <a:tblPr firstRow="1">
                <a:tableStyleId>{5C22544A-7EE6-4342-B048-85BDC9FD1C3A}</a:tableStyleId>
              </a:tblPr>
              <a:tblGrid>
                <a:gridCol w="4572793">
                  <a:extLst>
                    <a:ext uri="{9D8B030D-6E8A-4147-A177-3AD203B41FA5}">
                      <a16:colId xmlns:a16="http://schemas.microsoft.com/office/drawing/2014/main" val="2368704670"/>
                    </a:ext>
                  </a:extLst>
                </a:gridCol>
                <a:gridCol w="4572793">
                  <a:extLst>
                    <a:ext uri="{9D8B030D-6E8A-4147-A177-3AD203B41FA5}">
                      <a16:colId xmlns:a16="http://schemas.microsoft.com/office/drawing/2014/main" val="2042996148"/>
                    </a:ext>
                  </a:extLst>
                </a:gridCol>
              </a:tblGrid>
              <a:tr h="0">
                <a:tc>
                  <a:txBody>
                    <a:bodyPr/>
                    <a:lstStyle/>
                    <a:p>
                      <a:r>
                        <a:rPr lang="de-DE" sz="2000" b="0" i="0" dirty="0">
                          <a:latin typeface="Arial" panose="020B0604020202020204" pitchFamily="34" charset="0"/>
                          <a:cs typeface="Arial" panose="020B0604020202020204" pitchFamily="34" charset="0"/>
                        </a:rPr>
                        <a:t>Bezeichnung 1</a:t>
                      </a:r>
                    </a:p>
                  </a:txBody>
                  <a:tcPr marL="108000" marR="108000" marT="54000" marB="54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000" b="0" i="0" dirty="0">
                          <a:solidFill>
                            <a:schemeClr val="tx1"/>
                          </a:solidFill>
                          <a:latin typeface="Arial" panose="020B0604020202020204" pitchFamily="34" charset="0"/>
                          <a:cs typeface="Arial" panose="020B0604020202020204" pitchFamily="34" charset="0"/>
                        </a:rPr>
                        <a:t>Bezeichnung 2</a:t>
                      </a:r>
                    </a:p>
                  </a:txBody>
                  <a:tcPr marL="108000" marR="108000" marT="54000" marB="54000">
                    <a:solidFill>
                      <a:schemeClr val="bg2"/>
                    </a:solidFill>
                  </a:tcPr>
                </a:tc>
                <a:extLst>
                  <a:ext uri="{0D108BD9-81ED-4DB2-BD59-A6C34878D82A}">
                    <a16:rowId xmlns:a16="http://schemas.microsoft.com/office/drawing/2014/main" val="3757856089"/>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00" b="1" i="0" dirty="0">
                          <a:solidFill>
                            <a:schemeClr val="accent1"/>
                          </a:solidFill>
                          <a:latin typeface="Arial" panose="020B0604020202020204" pitchFamily="34" charset="0"/>
                          <a:cs typeface="Arial" panose="020B0604020202020204" pitchFamily="34" charset="0"/>
                        </a:rPr>
                        <a:t>Subheadline einer Tabelle</a:t>
                      </a:r>
                    </a:p>
                  </a:txBody>
                  <a:tcPr marL="108000" marR="108000" marT="54000" marB="54000">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00" b="1" i="0" dirty="0">
                          <a:solidFill>
                            <a:schemeClr val="accent2"/>
                          </a:solidFill>
                          <a:latin typeface="Arial" panose="020B0604020202020204" pitchFamily="34" charset="0"/>
                          <a:cs typeface="Arial" panose="020B0604020202020204" pitchFamily="34" charset="0"/>
                        </a:rPr>
                        <a:t>Subheadline einer Tabelle</a:t>
                      </a:r>
                    </a:p>
                  </a:txBody>
                  <a:tcPr marL="108000" marR="108000" marT="54000" marB="54000">
                    <a:noFill/>
                  </a:tcPr>
                </a:tc>
                <a:extLst>
                  <a:ext uri="{0D108BD9-81ED-4DB2-BD59-A6C34878D82A}">
                    <a16:rowId xmlns:a16="http://schemas.microsoft.com/office/drawing/2014/main" val="2905914227"/>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00" b="0" i="0" dirty="0">
                          <a:solidFill>
                            <a:schemeClr val="tx1"/>
                          </a:solidFill>
                          <a:latin typeface="Arial" panose="020B0604020202020204" pitchFamily="34" charset="0"/>
                          <a:cs typeface="Arial" panose="020B0604020202020204" pitchFamily="34" charset="0"/>
                        </a:rPr>
                        <a:t>Blindtext einer Tabellenzeile</a:t>
                      </a:r>
                    </a:p>
                  </a:txBody>
                  <a:tcPr marL="108000" marR="108000" marT="54000" marB="54000">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00" b="0" i="0" dirty="0">
                          <a:solidFill>
                            <a:schemeClr val="tx1"/>
                          </a:solidFill>
                          <a:latin typeface="Arial" panose="020B0604020202020204" pitchFamily="34" charset="0"/>
                          <a:cs typeface="Arial" panose="020B0604020202020204" pitchFamily="34" charset="0"/>
                        </a:rPr>
                        <a:t>Blindtext einer Tabellenzeile</a:t>
                      </a:r>
                    </a:p>
                  </a:txBody>
                  <a:tcPr marL="108000" marR="108000" marT="54000" marB="54000">
                    <a:noFill/>
                  </a:tcPr>
                </a:tc>
                <a:extLst>
                  <a:ext uri="{0D108BD9-81ED-4DB2-BD59-A6C34878D82A}">
                    <a16:rowId xmlns:a16="http://schemas.microsoft.com/office/drawing/2014/main" val="1426995185"/>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00" b="0" i="0" dirty="0">
                          <a:solidFill>
                            <a:schemeClr val="tx1"/>
                          </a:solidFill>
                          <a:latin typeface="Arial" panose="020B0604020202020204" pitchFamily="34" charset="0"/>
                          <a:cs typeface="Arial" panose="020B0604020202020204" pitchFamily="34" charset="0"/>
                        </a:rPr>
                        <a:t>Blindtext einer Tabellenzeile</a:t>
                      </a:r>
                    </a:p>
                  </a:txBody>
                  <a:tcPr marL="108000" marR="108000" marT="54000" marB="54000">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00" b="0" i="0" dirty="0">
                          <a:solidFill>
                            <a:schemeClr val="tx1"/>
                          </a:solidFill>
                          <a:latin typeface="Arial" panose="020B0604020202020204" pitchFamily="34" charset="0"/>
                          <a:cs typeface="Arial" panose="020B0604020202020204" pitchFamily="34" charset="0"/>
                        </a:rPr>
                        <a:t>Blindtext einer Tabellenzeile</a:t>
                      </a:r>
                    </a:p>
                  </a:txBody>
                  <a:tcPr marL="108000" marR="108000" marT="54000" marB="54000">
                    <a:noFill/>
                  </a:tcPr>
                </a:tc>
                <a:extLst>
                  <a:ext uri="{0D108BD9-81ED-4DB2-BD59-A6C34878D82A}">
                    <a16:rowId xmlns:a16="http://schemas.microsoft.com/office/drawing/2014/main" val="860760692"/>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000" b="0" i="0" dirty="0">
                          <a:solidFill>
                            <a:schemeClr val="bg1"/>
                          </a:solidFill>
                          <a:latin typeface="Arial" panose="020B0604020202020204" pitchFamily="34" charset="0"/>
                          <a:cs typeface="Arial" panose="020B0604020202020204" pitchFamily="34" charset="0"/>
                        </a:rPr>
                        <a:t>Bezeichnung 2</a:t>
                      </a:r>
                    </a:p>
                  </a:txBody>
                  <a:tcPr marL="108000" marR="108000" marT="54000" marB="54000">
                    <a:solidFill>
                      <a:schemeClr val="accent1"/>
                    </a:solidFill>
                  </a:tcPr>
                </a:tc>
                <a:tc>
                  <a:txBody>
                    <a:bodyPr/>
                    <a:lstStyle/>
                    <a:p>
                      <a:r>
                        <a:rPr lang="de-DE" sz="2000" b="0" i="0" dirty="0">
                          <a:solidFill>
                            <a:schemeClr val="tx1"/>
                          </a:solidFill>
                          <a:latin typeface="Arial" panose="020B0604020202020204" pitchFamily="34" charset="0"/>
                          <a:cs typeface="Arial" panose="020B0604020202020204" pitchFamily="34" charset="0"/>
                        </a:rPr>
                        <a:t>Bezeichnung 2</a:t>
                      </a:r>
                    </a:p>
                  </a:txBody>
                  <a:tcPr marL="108000" marR="108000" marT="54000" marB="54000">
                    <a:solidFill>
                      <a:schemeClr val="bg2"/>
                    </a:solidFill>
                  </a:tcPr>
                </a:tc>
                <a:extLst>
                  <a:ext uri="{0D108BD9-81ED-4DB2-BD59-A6C34878D82A}">
                    <a16:rowId xmlns:a16="http://schemas.microsoft.com/office/drawing/2014/main" val="1769939381"/>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00" b="1" i="0" dirty="0">
                          <a:solidFill>
                            <a:schemeClr val="accent1"/>
                          </a:solidFill>
                          <a:latin typeface="Arial" panose="020B0604020202020204" pitchFamily="34" charset="0"/>
                          <a:cs typeface="Arial" panose="020B0604020202020204" pitchFamily="34" charset="0"/>
                        </a:rPr>
                        <a:t>Subheadline einer Tabelle</a:t>
                      </a:r>
                    </a:p>
                  </a:txBody>
                  <a:tcPr marL="108000" marR="108000" marT="54000" marB="54000">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00" b="1" i="0" dirty="0">
                          <a:solidFill>
                            <a:schemeClr val="accent2"/>
                          </a:solidFill>
                          <a:latin typeface="Arial" panose="020B0604020202020204" pitchFamily="34" charset="0"/>
                          <a:cs typeface="Arial" panose="020B0604020202020204" pitchFamily="34" charset="0"/>
                        </a:rPr>
                        <a:t>Subheadline einer Tabelle</a:t>
                      </a:r>
                    </a:p>
                  </a:txBody>
                  <a:tcPr marL="108000" marR="108000" marT="54000" marB="54000">
                    <a:noFill/>
                  </a:tcPr>
                </a:tc>
                <a:extLst>
                  <a:ext uri="{0D108BD9-81ED-4DB2-BD59-A6C34878D82A}">
                    <a16:rowId xmlns:a16="http://schemas.microsoft.com/office/drawing/2014/main" val="2333273729"/>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00" b="0" i="0" dirty="0">
                          <a:solidFill>
                            <a:schemeClr val="tx1"/>
                          </a:solidFill>
                          <a:latin typeface="Arial" panose="020B0604020202020204" pitchFamily="34" charset="0"/>
                          <a:cs typeface="Arial" panose="020B0604020202020204" pitchFamily="34" charset="0"/>
                        </a:rPr>
                        <a:t>Blindtext einer Tabellenzeile</a:t>
                      </a:r>
                    </a:p>
                  </a:txBody>
                  <a:tcPr marL="108000" marR="108000" marT="54000" marB="54000">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00" b="0" i="0" dirty="0">
                          <a:solidFill>
                            <a:schemeClr val="tx1"/>
                          </a:solidFill>
                          <a:latin typeface="Arial" panose="020B0604020202020204" pitchFamily="34" charset="0"/>
                          <a:cs typeface="Arial" panose="020B0604020202020204" pitchFamily="34" charset="0"/>
                        </a:rPr>
                        <a:t>Blindtext einer Tabellenzeile</a:t>
                      </a:r>
                    </a:p>
                  </a:txBody>
                  <a:tcPr marL="108000" marR="108000" marT="54000" marB="54000">
                    <a:noFill/>
                  </a:tcPr>
                </a:tc>
                <a:extLst>
                  <a:ext uri="{0D108BD9-81ED-4DB2-BD59-A6C34878D82A}">
                    <a16:rowId xmlns:a16="http://schemas.microsoft.com/office/drawing/2014/main" val="1951358201"/>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00" b="0" i="0" dirty="0">
                          <a:solidFill>
                            <a:schemeClr val="tx1"/>
                          </a:solidFill>
                          <a:latin typeface="Arial" panose="020B0604020202020204" pitchFamily="34" charset="0"/>
                          <a:cs typeface="Arial" panose="020B0604020202020204" pitchFamily="34" charset="0"/>
                        </a:rPr>
                        <a:t>Blindtext einer Tabellenzeile</a:t>
                      </a:r>
                    </a:p>
                  </a:txBody>
                  <a:tcPr marL="108000" marR="108000" marT="54000" marB="54000">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00" b="0" i="0" dirty="0">
                          <a:solidFill>
                            <a:schemeClr val="tx1"/>
                          </a:solidFill>
                          <a:latin typeface="Arial" panose="020B0604020202020204" pitchFamily="34" charset="0"/>
                          <a:cs typeface="Arial" panose="020B0604020202020204" pitchFamily="34" charset="0"/>
                        </a:rPr>
                        <a:t>Blindtext einer Tabellenzeile</a:t>
                      </a:r>
                    </a:p>
                  </a:txBody>
                  <a:tcPr marL="108000" marR="108000" marT="54000" marB="54000">
                    <a:noFill/>
                  </a:tcPr>
                </a:tc>
                <a:extLst>
                  <a:ext uri="{0D108BD9-81ED-4DB2-BD59-A6C34878D82A}">
                    <a16:rowId xmlns:a16="http://schemas.microsoft.com/office/drawing/2014/main" val="4172376638"/>
                  </a:ext>
                </a:extLst>
              </a:tr>
            </a:tbl>
          </a:graphicData>
        </a:graphic>
      </p:graphicFrame>
      <p:pic>
        <p:nvPicPr>
          <p:cNvPr id="20" name="Grafik 19">
            <a:extLst>
              <a:ext uri="{FF2B5EF4-FFF2-40B4-BE49-F238E27FC236}">
                <a16:creationId xmlns:a16="http://schemas.microsoft.com/office/drawing/2014/main" id="{61730974-B7AC-6633-C490-5913448D9626}"/>
              </a:ext>
            </a:extLst>
          </p:cNvPr>
          <p:cNvPicPr>
            <a:picLocks noChangeAspect="1"/>
          </p:cNvPicPr>
          <p:nvPr userDrawn="1"/>
        </p:nvPicPr>
        <p:blipFill>
          <a:blip r:embed="rId3"/>
          <a:stretch>
            <a:fillRect/>
          </a:stretch>
        </p:blipFill>
        <p:spPr>
          <a:xfrm>
            <a:off x="2999657" y="182971"/>
            <a:ext cx="1376298" cy="653741"/>
          </a:xfrm>
          <a:prstGeom prst="rect">
            <a:avLst/>
          </a:prstGeom>
        </p:spPr>
      </p:pic>
    </p:spTree>
    <p:extLst>
      <p:ext uri="{BB962C8B-B14F-4D97-AF65-F5344CB8AC3E}">
        <p14:creationId xmlns:p14="http://schemas.microsoft.com/office/powerpoint/2010/main" val="30837918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halt mit Überschrift">
    <p:spTree>
      <p:nvGrpSpPr>
        <p:cNvPr id="1" name=""/>
        <p:cNvGrpSpPr/>
        <p:nvPr/>
      </p:nvGrpSpPr>
      <p:grpSpPr>
        <a:xfrm>
          <a:off x="0" y="0"/>
          <a:ext cx="0" cy="0"/>
          <a:chOff x="0" y="0"/>
          <a:chExt cx="0" cy="0"/>
        </a:xfrm>
      </p:grpSpPr>
      <p:sp>
        <p:nvSpPr>
          <p:cNvPr id="19" name="Titel 1">
            <a:extLst>
              <a:ext uri="{FF2B5EF4-FFF2-40B4-BE49-F238E27FC236}">
                <a16:creationId xmlns:a16="http://schemas.microsoft.com/office/drawing/2014/main" id="{161D8E68-B9E3-4429-BB78-E98C3D3E9CE2}"/>
              </a:ext>
            </a:extLst>
          </p:cNvPr>
          <p:cNvSpPr>
            <a:spLocks noGrp="1"/>
          </p:cNvSpPr>
          <p:nvPr>
            <p:ph type="title"/>
          </p:nvPr>
        </p:nvSpPr>
        <p:spPr>
          <a:xfrm>
            <a:off x="915742" y="1911309"/>
            <a:ext cx="9572746" cy="590478"/>
          </a:xfrm>
        </p:spPr>
        <p:txBody>
          <a:bodyPr/>
          <a:lstStyle/>
          <a:p>
            <a:r>
              <a:rPr lang="de-DE" dirty="0"/>
              <a:t>Überschrift, Arial Regular 36 </a:t>
            </a:r>
            <a:r>
              <a:rPr lang="de-DE" dirty="0" err="1"/>
              <a:t>pt</a:t>
            </a:r>
            <a:endParaRPr lang="de-DE" dirty="0"/>
          </a:p>
        </p:txBody>
      </p:sp>
      <p:sp>
        <p:nvSpPr>
          <p:cNvPr id="20" name="Textplatzhalter 3">
            <a:extLst>
              <a:ext uri="{FF2B5EF4-FFF2-40B4-BE49-F238E27FC236}">
                <a16:creationId xmlns:a16="http://schemas.microsoft.com/office/drawing/2014/main" id="{3259CC84-0B9A-FE60-DEC6-CC79DC16CD40}"/>
              </a:ext>
            </a:extLst>
          </p:cNvPr>
          <p:cNvSpPr>
            <a:spLocks noGrp="1"/>
          </p:cNvSpPr>
          <p:nvPr>
            <p:ph type="body" sz="quarter" idx="13" hasCustomPrompt="1"/>
          </p:nvPr>
        </p:nvSpPr>
        <p:spPr>
          <a:xfrm>
            <a:off x="923028" y="2479752"/>
            <a:ext cx="9565460" cy="492568"/>
          </a:xfrm>
        </p:spPr>
        <p:txBody>
          <a:bodyPr>
            <a:normAutofit/>
          </a:bodyPr>
          <a:lstStyle>
            <a:lvl1pPr marL="0" indent="0">
              <a:buFontTx/>
              <a:buNone/>
              <a:defRPr sz="2400"/>
            </a:lvl1pPr>
          </a:lstStyle>
          <a:p>
            <a:r>
              <a:rPr lang="de-DE" dirty="0"/>
              <a:t>Überschrift, Arial Regular 24 </a:t>
            </a:r>
            <a:r>
              <a:rPr lang="de-DE" dirty="0" err="1"/>
              <a:t>pt</a:t>
            </a:r>
            <a:endParaRPr lang="de-DE" dirty="0"/>
          </a:p>
        </p:txBody>
      </p:sp>
      <p:sp>
        <p:nvSpPr>
          <p:cNvPr id="21" name="Inhaltsplatzhalter 2">
            <a:extLst>
              <a:ext uri="{FF2B5EF4-FFF2-40B4-BE49-F238E27FC236}">
                <a16:creationId xmlns:a16="http://schemas.microsoft.com/office/drawing/2014/main" id="{FBEA342A-30EE-9F7F-9391-126C43FD9169}"/>
              </a:ext>
            </a:extLst>
          </p:cNvPr>
          <p:cNvSpPr>
            <a:spLocks noGrp="1"/>
          </p:cNvSpPr>
          <p:nvPr>
            <p:ph idx="1" hasCustomPrompt="1"/>
          </p:nvPr>
        </p:nvSpPr>
        <p:spPr>
          <a:xfrm>
            <a:off x="915741" y="3129310"/>
            <a:ext cx="9572747" cy="3540050"/>
          </a:xfrm>
        </p:spPr>
        <p:txBody>
          <a:bodyPr>
            <a:normAutofit/>
          </a:bodyPr>
          <a:lstStyle>
            <a:lvl1pPr>
              <a:defRPr sz="1800"/>
            </a:lvl1pPr>
          </a:lstStyle>
          <a:p>
            <a:pPr marL="0" indent="0">
              <a:buNone/>
            </a:pPr>
            <a:r>
              <a:rPr lang="de-DE" dirty="0"/>
              <a:t>Fließtext. Wahrscheinlich sitzen Sie gerade in einer Präsentation und lesen sich diesen Text hier durch. Dabei stellen Sie langsam aber sicher fest, dass dies eigentlich nur ein Blindtext ist und mit Ihrem Produkt überhaupt nichts zu tun hat. Sie fühlen sich ertappt, lesen aber trotzdem unauffällig weiter.</a:t>
            </a:r>
          </a:p>
          <a:p>
            <a:pPr marL="0" indent="0">
              <a:buNone/>
            </a:pPr>
            <a:r>
              <a:rPr lang="de-DE" b="1" dirty="0"/>
              <a:t>Eine Zwischenüberschrift</a:t>
            </a:r>
          </a:p>
          <a:p>
            <a:pPr marL="0" indent="0">
              <a:buNone/>
            </a:pPr>
            <a:r>
              <a:rPr lang="de-DE" dirty="0"/>
              <a:t>Wie Sie wissen, hat ein Blindtext eigentlich nur zwei Funktionen: Zum einen soll er die ungefähre Textmenge stellvertretend für den späteren Originaltext aufzeigen. Zum anderen unterstützt er den grafischen Anspruch eines Layouts. </a:t>
            </a:r>
            <a:r>
              <a:rPr lang="de-DE" b="1" dirty="0"/>
              <a:t>Eine Hervorhebung.</a:t>
            </a:r>
            <a:r>
              <a:rPr lang="de-DE" dirty="0"/>
              <a:t> Blindtexte sollen nicht gelesen werden. Nachdem Sie dies erfahren haben, sollten Sie jetzt langsam den Kopf heben und mit dem Lesen aufhören. Arial Regular, 18 </a:t>
            </a:r>
            <a:r>
              <a:rPr lang="de-DE" dirty="0" err="1"/>
              <a:t>pt</a:t>
            </a:r>
            <a:endParaRPr lang="de-DE" dirty="0"/>
          </a:p>
        </p:txBody>
      </p:sp>
      <p:pic>
        <p:nvPicPr>
          <p:cNvPr id="22" name="Grafik 21" descr="Universität Bremen Logo">
            <a:extLst>
              <a:ext uri="{FF2B5EF4-FFF2-40B4-BE49-F238E27FC236}">
                <a16:creationId xmlns:a16="http://schemas.microsoft.com/office/drawing/2014/main" id="{E6913657-B059-AB6C-0622-BC889B69F3F0}"/>
              </a:ext>
            </a:extLst>
          </p:cNvPr>
          <p:cNvPicPr/>
          <p:nvPr userDrawn="1"/>
        </p:nvPicPr>
        <p:blipFill>
          <a:blip r:embed="rId2" cstate="hqprint">
            <a:extLst>
              <a:ext uri="{28A0092B-C50C-407E-A947-70E740481C1C}">
                <a14:useLocalDpi xmlns:a14="http://schemas.microsoft.com/office/drawing/2010/main" val="0"/>
              </a:ext>
            </a:extLst>
          </a:blip>
          <a:stretch>
            <a:fillRect/>
          </a:stretch>
        </p:blipFill>
        <p:spPr bwMode="gray">
          <a:xfrm>
            <a:off x="442728" y="289509"/>
            <a:ext cx="1324159" cy="476631"/>
          </a:xfrm>
          <a:prstGeom prst="rect">
            <a:avLst/>
          </a:prstGeom>
        </p:spPr>
      </p:pic>
      <p:sp>
        <p:nvSpPr>
          <p:cNvPr id="26" name="Rechteck 25">
            <a:extLst>
              <a:ext uri="{FF2B5EF4-FFF2-40B4-BE49-F238E27FC236}">
                <a16:creationId xmlns:a16="http://schemas.microsoft.com/office/drawing/2014/main" id="{6E4AEDE0-E63C-ABFF-C514-DAA9AC844278}"/>
              </a:ext>
              <a:ext uri="{C183D7F6-B498-43B3-948B-1728B52AA6E4}">
                <adec:decorative xmlns:adec="http://schemas.microsoft.com/office/drawing/2017/decorative" val="1"/>
              </a:ext>
            </a:extLst>
          </p:cNvPr>
          <p:cNvSpPr/>
          <p:nvPr userDrawn="1"/>
        </p:nvSpPr>
        <p:spPr bwMode="gray">
          <a:xfrm>
            <a:off x="1" y="1941514"/>
            <a:ext cx="442727" cy="19859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err="1"/>
          </a:p>
        </p:txBody>
      </p:sp>
      <p:sp>
        <p:nvSpPr>
          <p:cNvPr id="27" name="Rechteck 26">
            <a:extLst>
              <a:ext uri="{FF2B5EF4-FFF2-40B4-BE49-F238E27FC236}">
                <a16:creationId xmlns:a16="http://schemas.microsoft.com/office/drawing/2014/main" id="{5A135536-E3CA-1593-B151-3353756930B6}"/>
              </a:ext>
              <a:ext uri="{C183D7F6-B498-43B3-948B-1728B52AA6E4}">
                <adec:decorative xmlns:adec="http://schemas.microsoft.com/office/drawing/2017/decorative" val="1"/>
              </a:ext>
            </a:extLst>
          </p:cNvPr>
          <p:cNvSpPr/>
          <p:nvPr userDrawn="1"/>
        </p:nvSpPr>
        <p:spPr bwMode="gray">
          <a:xfrm>
            <a:off x="-1" y="3927476"/>
            <a:ext cx="442729" cy="293052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err="1">
              <a:solidFill>
                <a:schemeClr val="tx1"/>
              </a:solidFill>
            </a:endParaRPr>
          </a:p>
        </p:txBody>
      </p:sp>
      <p:pic>
        <p:nvPicPr>
          <p:cNvPr id="34" name="Grafik 33">
            <a:extLst>
              <a:ext uri="{FF2B5EF4-FFF2-40B4-BE49-F238E27FC236}">
                <a16:creationId xmlns:a16="http://schemas.microsoft.com/office/drawing/2014/main" id="{F8EF573A-D353-51FD-A5B3-4B65C952AC63}"/>
              </a:ext>
            </a:extLst>
          </p:cNvPr>
          <p:cNvPicPr>
            <a:picLocks noChangeAspect="1"/>
          </p:cNvPicPr>
          <p:nvPr userDrawn="1"/>
        </p:nvPicPr>
        <p:blipFill>
          <a:blip r:embed="rId3"/>
          <a:stretch>
            <a:fillRect/>
          </a:stretch>
        </p:blipFill>
        <p:spPr>
          <a:xfrm>
            <a:off x="2999657" y="182971"/>
            <a:ext cx="1376298" cy="653741"/>
          </a:xfrm>
          <a:prstGeom prst="rect">
            <a:avLst/>
          </a:prstGeom>
        </p:spPr>
      </p:pic>
    </p:spTree>
    <p:extLst>
      <p:ext uri="{BB962C8B-B14F-4D97-AF65-F5344CB8AC3E}">
        <p14:creationId xmlns:p14="http://schemas.microsoft.com/office/powerpoint/2010/main" val="24031396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6" name="Titel 1">
            <a:extLst>
              <a:ext uri="{FF2B5EF4-FFF2-40B4-BE49-F238E27FC236}">
                <a16:creationId xmlns:a16="http://schemas.microsoft.com/office/drawing/2014/main" id="{36223D1C-8E46-EEE5-BED2-75D7AE2ABAEC}"/>
              </a:ext>
            </a:extLst>
          </p:cNvPr>
          <p:cNvSpPr txBox="1">
            <a:spLocks/>
          </p:cNvSpPr>
          <p:nvPr userDrawn="1"/>
        </p:nvSpPr>
        <p:spPr>
          <a:xfrm>
            <a:off x="911425" y="1911657"/>
            <a:ext cx="10174088" cy="59047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b="0" i="0" kern="1200">
                <a:solidFill>
                  <a:schemeClr val="tx1"/>
                </a:solidFill>
                <a:latin typeface="Arial" panose="020B0604020202020204" pitchFamily="34" charset="0"/>
                <a:ea typeface="+mj-ea"/>
                <a:cs typeface="Arial" panose="020B0604020202020204" pitchFamily="34" charset="0"/>
              </a:defRPr>
            </a:lvl1pPr>
          </a:lstStyle>
          <a:p>
            <a:r>
              <a:rPr lang="de-DE" dirty="0"/>
              <a:t>Überschrift 3, Arial Regular 36 </a:t>
            </a:r>
            <a:r>
              <a:rPr lang="de-DE" dirty="0" err="1"/>
              <a:t>pt</a:t>
            </a:r>
            <a:endParaRPr lang="de-DE" dirty="0"/>
          </a:p>
        </p:txBody>
      </p:sp>
      <p:sp>
        <p:nvSpPr>
          <p:cNvPr id="7" name="Textplatzhalter 2">
            <a:extLst>
              <a:ext uri="{FF2B5EF4-FFF2-40B4-BE49-F238E27FC236}">
                <a16:creationId xmlns:a16="http://schemas.microsoft.com/office/drawing/2014/main" id="{DD62AA68-5DC7-377D-4696-F36AD2901449}"/>
              </a:ext>
            </a:extLst>
          </p:cNvPr>
          <p:cNvSpPr>
            <a:spLocks noGrp="1"/>
          </p:cNvSpPr>
          <p:nvPr>
            <p:ph type="body" sz="quarter" idx="13" hasCustomPrompt="1"/>
          </p:nvPr>
        </p:nvSpPr>
        <p:spPr>
          <a:xfrm>
            <a:off x="911424" y="2601255"/>
            <a:ext cx="10174089" cy="3492041"/>
          </a:xfrm>
        </p:spPr>
        <p:txBody>
          <a:bodyPr/>
          <a:lstStyle/>
          <a:p>
            <a:r>
              <a:rPr lang="de-DE" dirty="0"/>
              <a:t> Aufzählung, erste Ebene</a:t>
            </a:r>
          </a:p>
          <a:p>
            <a:pPr lvl="1"/>
            <a:r>
              <a:rPr lang="de-DE" dirty="0"/>
              <a:t> Aufzählung, zweite Ebene</a:t>
            </a:r>
          </a:p>
          <a:p>
            <a:pPr lvl="2"/>
            <a:r>
              <a:rPr lang="de-DE" dirty="0"/>
              <a:t>Aufzählung, dritte Ebene</a:t>
            </a:r>
          </a:p>
          <a:p>
            <a:pPr lvl="2"/>
            <a:r>
              <a:rPr lang="de-DE" dirty="0"/>
              <a:t>Aufzählung, dritte Ebene</a:t>
            </a:r>
          </a:p>
          <a:p>
            <a:pPr lvl="2"/>
            <a:endParaRPr lang="de-DE" dirty="0"/>
          </a:p>
          <a:p>
            <a:r>
              <a:rPr lang="de-DE" dirty="0"/>
              <a:t> Aufzählung, erste Ebene</a:t>
            </a:r>
          </a:p>
          <a:p>
            <a:pPr lvl="1"/>
            <a:r>
              <a:rPr lang="de-DE" dirty="0"/>
              <a:t> Aufzählung, zweite Ebene</a:t>
            </a:r>
          </a:p>
          <a:p>
            <a:pPr lvl="2"/>
            <a:r>
              <a:rPr lang="de-DE" dirty="0"/>
              <a:t>Aufzählung, dritte Ebene</a:t>
            </a:r>
          </a:p>
          <a:p>
            <a:pPr lvl="2"/>
            <a:r>
              <a:rPr lang="de-DE" dirty="0"/>
              <a:t>Aufzählung, dritte Ebene</a:t>
            </a:r>
          </a:p>
        </p:txBody>
      </p:sp>
      <p:pic>
        <p:nvPicPr>
          <p:cNvPr id="8" name="Grafik 7" descr="Universität Bremen Logo">
            <a:extLst>
              <a:ext uri="{FF2B5EF4-FFF2-40B4-BE49-F238E27FC236}">
                <a16:creationId xmlns:a16="http://schemas.microsoft.com/office/drawing/2014/main" id="{F90C17B3-DEAA-9CC9-04D5-70C73D1CD34A}"/>
              </a:ext>
            </a:extLst>
          </p:cNvPr>
          <p:cNvPicPr/>
          <p:nvPr userDrawn="1"/>
        </p:nvPicPr>
        <p:blipFill>
          <a:blip r:embed="rId2" cstate="hqprint">
            <a:extLst>
              <a:ext uri="{28A0092B-C50C-407E-A947-70E740481C1C}">
                <a14:useLocalDpi xmlns:a14="http://schemas.microsoft.com/office/drawing/2010/main" val="0"/>
              </a:ext>
            </a:extLst>
          </a:blip>
          <a:stretch>
            <a:fillRect/>
          </a:stretch>
        </p:blipFill>
        <p:spPr bwMode="gray">
          <a:xfrm>
            <a:off x="442728" y="289509"/>
            <a:ext cx="1324159" cy="476631"/>
          </a:xfrm>
          <a:prstGeom prst="rect">
            <a:avLst/>
          </a:prstGeom>
        </p:spPr>
      </p:pic>
      <p:sp>
        <p:nvSpPr>
          <p:cNvPr id="10" name="Rechteck 9">
            <a:extLst>
              <a:ext uri="{FF2B5EF4-FFF2-40B4-BE49-F238E27FC236}">
                <a16:creationId xmlns:a16="http://schemas.microsoft.com/office/drawing/2014/main" id="{32372FFD-A44C-4EDD-EF3F-F4879026A035}"/>
              </a:ext>
              <a:ext uri="{C183D7F6-B498-43B3-948B-1728B52AA6E4}">
                <adec:decorative xmlns:adec="http://schemas.microsoft.com/office/drawing/2017/decorative" val="1"/>
              </a:ext>
            </a:extLst>
          </p:cNvPr>
          <p:cNvSpPr/>
          <p:nvPr userDrawn="1"/>
        </p:nvSpPr>
        <p:spPr bwMode="gray">
          <a:xfrm>
            <a:off x="1" y="1941514"/>
            <a:ext cx="442727" cy="19859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err="1"/>
          </a:p>
        </p:txBody>
      </p:sp>
      <p:sp>
        <p:nvSpPr>
          <p:cNvPr id="11" name="Rechteck 10">
            <a:extLst>
              <a:ext uri="{FF2B5EF4-FFF2-40B4-BE49-F238E27FC236}">
                <a16:creationId xmlns:a16="http://schemas.microsoft.com/office/drawing/2014/main" id="{361C3A5D-EE13-59BC-F3B8-22FEE41D8FB4}"/>
              </a:ext>
              <a:ext uri="{C183D7F6-B498-43B3-948B-1728B52AA6E4}">
                <adec:decorative xmlns:adec="http://schemas.microsoft.com/office/drawing/2017/decorative" val="1"/>
              </a:ext>
            </a:extLst>
          </p:cNvPr>
          <p:cNvSpPr/>
          <p:nvPr userDrawn="1"/>
        </p:nvSpPr>
        <p:spPr bwMode="gray">
          <a:xfrm>
            <a:off x="-1" y="3927476"/>
            <a:ext cx="442729" cy="293052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err="1">
              <a:solidFill>
                <a:schemeClr val="tx1"/>
              </a:solidFill>
            </a:endParaRPr>
          </a:p>
        </p:txBody>
      </p:sp>
      <p:pic>
        <p:nvPicPr>
          <p:cNvPr id="13" name="Grafik 12">
            <a:extLst>
              <a:ext uri="{FF2B5EF4-FFF2-40B4-BE49-F238E27FC236}">
                <a16:creationId xmlns:a16="http://schemas.microsoft.com/office/drawing/2014/main" id="{463719B0-A8E4-91F8-8A5F-DF3D5E8355A7}"/>
              </a:ext>
            </a:extLst>
          </p:cNvPr>
          <p:cNvPicPr>
            <a:picLocks noChangeAspect="1"/>
          </p:cNvPicPr>
          <p:nvPr userDrawn="1"/>
        </p:nvPicPr>
        <p:blipFill>
          <a:blip r:embed="rId3"/>
          <a:stretch>
            <a:fillRect/>
          </a:stretch>
        </p:blipFill>
        <p:spPr>
          <a:xfrm>
            <a:off x="2999657" y="182971"/>
            <a:ext cx="1376298" cy="653741"/>
          </a:xfrm>
          <a:prstGeom prst="rect">
            <a:avLst/>
          </a:prstGeom>
        </p:spPr>
      </p:pic>
    </p:spTree>
    <p:extLst>
      <p:ext uri="{BB962C8B-B14F-4D97-AF65-F5344CB8AC3E}">
        <p14:creationId xmlns:p14="http://schemas.microsoft.com/office/powerpoint/2010/main" val="40138230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Benutzerdefiniertes Layout">
    <p:spTree>
      <p:nvGrpSpPr>
        <p:cNvPr id="1" name=""/>
        <p:cNvGrpSpPr/>
        <p:nvPr/>
      </p:nvGrpSpPr>
      <p:grpSpPr>
        <a:xfrm>
          <a:off x="0" y="0"/>
          <a:ext cx="0" cy="0"/>
          <a:chOff x="0" y="0"/>
          <a:chExt cx="0" cy="0"/>
        </a:xfrm>
      </p:grpSpPr>
      <p:sp>
        <p:nvSpPr>
          <p:cNvPr id="6" name="Titel 1">
            <a:extLst>
              <a:ext uri="{FF2B5EF4-FFF2-40B4-BE49-F238E27FC236}">
                <a16:creationId xmlns:a16="http://schemas.microsoft.com/office/drawing/2014/main" id="{5D7A2E67-52FC-3069-2629-890507BB7579}"/>
              </a:ext>
            </a:extLst>
          </p:cNvPr>
          <p:cNvSpPr>
            <a:spLocks noGrp="1"/>
          </p:cNvSpPr>
          <p:nvPr>
            <p:ph type="title"/>
          </p:nvPr>
        </p:nvSpPr>
        <p:spPr>
          <a:xfrm>
            <a:off x="910854" y="1911657"/>
            <a:ext cx="9145586" cy="590478"/>
          </a:xfrm>
        </p:spPr>
        <p:txBody>
          <a:bodyPr/>
          <a:lstStyle/>
          <a:p>
            <a:r>
              <a:rPr lang="de-DE" dirty="0"/>
              <a:t>Überschrift 3, Arial Regular 36 </a:t>
            </a:r>
            <a:r>
              <a:rPr lang="de-DE" dirty="0" err="1"/>
              <a:t>pt</a:t>
            </a:r>
            <a:endParaRPr lang="de-DE" dirty="0"/>
          </a:p>
        </p:txBody>
      </p:sp>
      <p:sp>
        <p:nvSpPr>
          <p:cNvPr id="7" name="Textplatzhalter 2">
            <a:extLst>
              <a:ext uri="{FF2B5EF4-FFF2-40B4-BE49-F238E27FC236}">
                <a16:creationId xmlns:a16="http://schemas.microsoft.com/office/drawing/2014/main" id="{D267BAD3-2EA3-1925-85B6-AE25AE40FC91}"/>
              </a:ext>
            </a:extLst>
          </p:cNvPr>
          <p:cNvSpPr>
            <a:spLocks noGrp="1"/>
          </p:cNvSpPr>
          <p:nvPr>
            <p:ph type="body" sz="quarter" idx="10"/>
          </p:nvPr>
        </p:nvSpPr>
        <p:spPr>
          <a:xfrm>
            <a:off x="910854" y="2601255"/>
            <a:ext cx="6134472" cy="3492041"/>
          </a:xfrm>
        </p:spPr>
        <p:txBody>
          <a:bodyPr/>
          <a:lstStyle/>
          <a:p>
            <a:r>
              <a:rPr lang="de-DE" dirty="0"/>
              <a:t> Aufzählung, erste Ebene</a:t>
            </a:r>
          </a:p>
          <a:p>
            <a:pPr lvl="1"/>
            <a:r>
              <a:rPr lang="de-DE" dirty="0"/>
              <a:t> Aufzählung, zweite Ebene</a:t>
            </a:r>
          </a:p>
          <a:p>
            <a:pPr lvl="2"/>
            <a:r>
              <a:rPr lang="de-DE" dirty="0"/>
              <a:t>Aufzählung, dritte Ebene</a:t>
            </a:r>
          </a:p>
          <a:p>
            <a:pPr lvl="2"/>
            <a:r>
              <a:rPr lang="de-DE" dirty="0"/>
              <a:t>Aufzählung, dritte Ebene</a:t>
            </a:r>
          </a:p>
          <a:p>
            <a:pPr lvl="2"/>
            <a:endParaRPr lang="de-DE" dirty="0"/>
          </a:p>
          <a:p>
            <a:r>
              <a:rPr lang="de-DE" dirty="0"/>
              <a:t> Aufzählung, erste Ebene</a:t>
            </a:r>
          </a:p>
          <a:p>
            <a:pPr lvl="1"/>
            <a:r>
              <a:rPr lang="de-DE" dirty="0"/>
              <a:t> Aufzählung, zweite Ebene</a:t>
            </a:r>
          </a:p>
          <a:p>
            <a:pPr lvl="2"/>
            <a:r>
              <a:rPr lang="de-DE" dirty="0"/>
              <a:t>Aufzählung, dritte Ebene</a:t>
            </a:r>
          </a:p>
          <a:p>
            <a:pPr lvl="2"/>
            <a:r>
              <a:rPr lang="de-DE" dirty="0"/>
              <a:t>Aufzählung, dritte Ebene</a:t>
            </a:r>
          </a:p>
        </p:txBody>
      </p:sp>
      <p:sp>
        <p:nvSpPr>
          <p:cNvPr id="9" name="Rechteck 8">
            <a:extLst>
              <a:ext uri="{FF2B5EF4-FFF2-40B4-BE49-F238E27FC236}">
                <a16:creationId xmlns:a16="http://schemas.microsoft.com/office/drawing/2014/main" id="{3AD146B8-23C6-F1D7-5DA9-7FE4C552D54B}"/>
              </a:ext>
              <a:ext uri="{C183D7F6-B498-43B3-948B-1728B52AA6E4}">
                <adec:decorative xmlns:adec="http://schemas.microsoft.com/office/drawing/2017/decorative" val="1"/>
              </a:ext>
            </a:extLst>
          </p:cNvPr>
          <p:cNvSpPr/>
          <p:nvPr/>
        </p:nvSpPr>
        <p:spPr>
          <a:xfrm>
            <a:off x="7183823" y="2600908"/>
            <a:ext cx="5079297" cy="35643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solidFill>
                <a:schemeClr val="tx1"/>
              </a:solidFill>
            </a:endParaRPr>
          </a:p>
        </p:txBody>
      </p:sp>
      <p:sp>
        <p:nvSpPr>
          <p:cNvPr id="10" name="Rechteck 9">
            <a:extLst>
              <a:ext uri="{FF2B5EF4-FFF2-40B4-BE49-F238E27FC236}">
                <a16:creationId xmlns:a16="http://schemas.microsoft.com/office/drawing/2014/main" id="{B7FF90A6-327C-AEDF-B094-9B6FAC00FE62}"/>
              </a:ext>
              <a:ext uri="{C183D7F6-B498-43B3-948B-1728B52AA6E4}">
                <adec:decorative xmlns:adec="http://schemas.microsoft.com/office/drawing/2017/decorative" val="1"/>
              </a:ext>
            </a:extLst>
          </p:cNvPr>
          <p:cNvSpPr/>
          <p:nvPr/>
        </p:nvSpPr>
        <p:spPr>
          <a:xfrm>
            <a:off x="7183823" y="5661248"/>
            <a:ext cx="2044046" cy="5040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err="1"/>
          </a:p>
        </p:txBody>
      </p:sp>
      <p:sp>
        <p:nvSpPr>
          <p:cNvPr id="11" name="Rechteck 10">
            <a:extLst>
              <a:ext uri="{FF2B5EF4-FFF2-40B4-BE49-F238E27FC236}">
                <a16:creationId xmlns:a16="http://schemas.microsoft.com/office/drawing/2014/main" id="{42BD3A78-A6EB-D972-F8FA-9A21AFF383BA}"/>
              </a:ext>
              <a:ext uri="{C183D7F6-B498-43B3-948B-1728B52AA6E4}">
                <adec:decorative xmlns:adec="http://schemas.microsoft.com/office/drawing/2017/decorative" val="1"/>
              </a:ext>
            </a:extLst>
          </p:cNvPr>
          <p:cNvSpPr/>
          <p:nvPr/>
        </p:nvSpPr>
        <p:spPr>
          <a:xfrm>
            <a:off x="9227820" y="5661248"/>
            <a:ext cx="3035300" cy="50405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err="1"/>
          </a:p>
        </p:txBody>
      </p:sp>
      <p:pic>
        <p:nvPicPr>
          <p:cNvPr id="20" name="Grafik 19" descr="Universität Bremen Logo">
            <a:extLst>
              <a:ext uri="{FF2B5EF4-FFF2-40B4-BE49-F238E27FC236}">
                <a16:creationId xmlns:a16="http://schemas.microsoft.com/office/drawing/2014/main" id="{F4CC5A5D-DE62-2DCA-DFF0-F507A144F929}"/>
              </a:ext>
            </a:extLst>
          </p:cNvPr>
          <p:cNvPicPr/>
          <p:nvPr userDrawn="1"/>
        </p:nvPicPr>
        <p:blipFill>
          <a:blip r:embed="rId2" cstate="hqprint">
            <a:extLst>
              <a:ext uri="{28A0092B-C50C-407E-A947-70E740481C1C}">
                <a14:useLocalDpi xmlns:a14="http://schemas.microsoft.com/office/drawing/2010/main" val="0"/>
              </a:ext>
            </a:extLst>
          </a:blip>
          <a:stretch>
            <a:fillRect/>
          </a:stretch>
        </p:blipFill>
        <p:spPr bwMode="gray">
          <a:xfrm>
            <a:off x="442728" y="289509"/>
            <a:ext cx="1324159" cy="476631"/>
          </a:xfrm>
          <a:prstGeom prst="rect">
            <a:avLst/>
          </a:prstGeom>
        </p:spPr>
      </p:pic>
      <p:pic>
        <p:nvPicPr>
          <p:cNvPr id="24" name="Grafik 23">
            <a:extLst>
              <a:ext uri="{FF2B5EF4-FFF2-40B4-BE49-F238E27FC236}">
                <a16:creationId xmlns:a16="http://schemas.microsoft.com/office/drawing/2014/main" id="{06F210E5-122F-AC87-3732-6EBC382A35F8}"/>
              </a:ext>
            </a:extLst>
          </p:cNvPr>
          <p:cNvPicPr>
            <a:picLocks noChangeAspect="1"/>
          </p:cNvPicPr>
          <p:nvPr userDrawn="1"/>
        </p:nvPicPr>
        <p:blipFill>
          <a:blip r:embed="rId3"/>
          <a:stretch>
            <a:fillRect/>
          </a:stretch>
        </p:blipFill>
        <p:spPr>
          <a:xfrm>
            <a:off x="2999657" y="182971"/>
            <a:ext cx="1376298" cy="653741"/>
          </a:xfrm>
          <a:prstGeom prst="rect">
            <a:avLst/>
          </a:prstGeom>
        </p:spPr>
      </p:pic>
    </p:spTree>
    <p:extLst>
      <p:ext uri="{BB962C8B-B14F-4D97-AF65-F5344CB8AC3E}">
        <p14:creationId xmlns:p14="http://schemas.microsoft.com/office/powerpoint/2010/main" val="25509096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Nur Grafik">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D5FD6B9-D8D0-444F-B0F1-22A35C6DE973}"/>
              </a:ext>
            </a:extLst>
          </p:cNvPr>
          <p:cNvSpPr>
            <a:spLocks noGrp="1"/>
          </p:cNvSpPr>
          <p:nvPr>
            <p:ph type="ctrTitle"/>
          </p:nvPr>
        </p:nvSpPr>
        <p:spPr bwMode="gray">
          <a:xfrm>
            <a:off x="1019175" y="2378900"/>
            <a:ext cx="3527064" cy="2171576"/>
          </a:xfrm>
          <a:prstGeom prst="rect">
            <a:avLst/>
          </a:prstGeom>
        </p:spPr>
        <p:txBody>
          <a:bodyPr anchor="t"/>
          <a:lstStyle>
            <a:lvl1pPr algn="l">
              <a:defRPr sz="3600" spc="110" baseline="0"/>
            </a:lvl1pPr>
          </a:lstStyle>
          <a:p>
            <a:r>
              <a:rPr lang="de-DE"/>
              <a:t>Mastertitelformat bearbeiten</a:t>
            </a:r>
            <a:endParaRPr lang="de-DE" dirty="0"/>
          </a:p>
        </p:txBody>
      </p:sp>
      <p:sp>
        <p:nvSpPr>
          <p:cNvPr id="3" name="Untertitel 2">
            <a:extLst>
              <a:ext uri="{FF2B5EF4-FFF2-40B4-BE49-F238E27FC236}">
                <a16:creationId xmlns:a16="http://schemas.microsoft.com/office/drawing/2014/main" id="{980788EE-D25E-475C-AA59-F30663DF7F6C}"/>
              </a:ext>
            </a:extLst>
          </p:cNvPr>
          <p:cNvSpPr>
            <a:spLocks noGrp="1"/>
          </p:cNvSpPr>
          <p:nvPr>
            <p:ph type="subTitle" idx="1"/>
          </p:nvPr>
        </p:nvSpPr>
        <p:spPr bwMode="gray">
          <a:xfrm>
            <a:off x="1020150" y="4621126"/>
            <a:ext cx="3527677" cy="1268881"/>
          </a:xfrm>
          <a:prstGeom prst="rect">
            <a:avLst/>
          </a:prstGeom>
        </p:spPr>
        <p:txBody>
          <a:bodyPr/>
          <a:lstStyle>
            <a:lvl1pPr marL="0" indent="0" algn="l">
              <a:lnSpc>
                <a:spcPct val="100000"/>
              </a:lnSpc>
              <a:buNone/>
              <a:defRPr sz="2400" spc="5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DE" dirty="0"/>
          </a:p>
        </p:txBody>
      </p:sp>
      <p:sp>
        <p:nvSpPr>
          <p:cNvPr id="14" name="Inhaltsplatzhalter 2">
            <a:extLst>
              <a:ext uri="{FF2B5EF4-FFF2-40B4-BE49-F238E27FC236}">
                <a16:creationId xmlns:a16="http://schemas.microsoft.com/office/drawing/2014/main" id="{23C76D33-6267-4205-8164-34FC68929512}"/>
              </a:ext>
            </a:extLst>
          </p:cNvPr>
          <p:cNvSpPr>
            <a:spLocks noGrp="1"/>
          </p:cNvSpPr>
          <p:nvPr>
            <p:ph idx="15" hasCustomPrompt="1"/>
          </p:nvPr>
        </p:nvSpPr>
        <p:spPr bwMode="gray">
          <a:xfrm>
            <a:off x="975687" y="6478820"/>
            <a:ext cx="10457487" cy="187639"/>
          </a:xfrm>
          <a:prstGeom prst="rect">
            <a:avLst/>
          </a:prstGeom>
        </p:spPr>
        <p:txBody>
          <a:bodyPr anchor="b" anchorCtr="0"/>
          <a:lstStyle>
            <a:lvl1pPr marL="0" indent="0">
              <a:buNone/>
              <a:defRPr sz="900">
                <a:solidFill>
                  <a:schemeClr val="tx1"/>
                </a:solidFill>
              </a:defRPr>
            </a:lvl1pPr>
            <a:lvl2pPr marL="539750" indent="0">
              <a:buNone/>
              <a:defRPr/>
            </a:lvl2pPr>
            <a:lvl3pPr marL="1074738" indent="0">
              <a:buNone/>
              <a:defRPr/>
            </a:lvl3pPr>
            <a:lvl4pPr marL="1614487" indent="0">
              <a:buNone/>
              <a:defRPr/>
            </a:lvl4pPr>
            <a:lvl5pPr marL="2155825" indent="0">
              <a:buNone/>
              <a:defRPr/>
            </a:lvl5pPr>
          </a:lstStyle>
          <a:p>
            <a:pPr lvl="0"/>
            <a:r>
              <a:rPr lang="de-DE"/>
              <a:t>Formatvorlagen des Textmasters bearbeiten</a:t>
            </a:r>
          </a:p>
        </p:txBody>
      </p:sp>
      <p:sp>
        <p:nvSpPr>
          <p:cNvPr id="13" name="Rechteck 12">
            <a:extLst>
              <a:ext uri="{FF2B5EF4-FFF2-40B4-BE49-F238E27FC236}">
                <a16:creationId xmlns:a16="http://schemas.microsoft.com/office/drawing/2014/main" id="{CA450C61-A9B9-499C-8823-40AE7A151FA3}"/>
              </a:ext>
              <a:ext uri="{C183D7F6-B498-43B3-948B-1728B52AA6E4}">
                <adec:decorative xmlns:adec="http://schemas.microsoft.com/office/drawing/2017/decorative" val="1"/>
              </a:ext>
            </a:extLst>
          </p:cNvPr>
          <p:cNvSpPr/>
          <p:nvPr userDrawn="1"/>
        </p:nvSpPr>
        <p:spPr bwMode="gray">
          <a:xfrm>
            <a:off x="11341260" y="6481720"/>
            <a:ext cx="443372" cy="187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nchorCtr="0"/>
          <a:lstStyle/>
          <a:p>
            <a:pPr algn="r">
              <a:lnSpc>
                <a:spcPts val="1200"/>
              </a:lnSpc>
            </a:pPr>
            <a:fld id="{AA1AFE9F-4FFA-40F3-946C-5B485D02F4ED}" type="slidenum">
              <a:rPr lang="de-DE" sz="900" b="0" spc="20" baseline="0" smtClean="0">
                <a:solidFill>
                  <a:schemeClr val="tx1"/>
                </a:solidFill>
              </a:rPr>
              <a:pPr algn="r">
                <a:lnSpc>
                  <a:spcPts val="1200"/>
                </a:lnSpc>
              </a:pPr>
              <a:t>‹Nr.›</a:t>
            </a:fld>
            <a:endParaRPr lang="de-DE" sz="900" b="0" spc="20" baseline="0" dirty="0">
              <a:solidFill>
                <a:schemeClr val="tx1"/>
              </a:solidFill>
            </a:endParaRPr>
          </a:p>
        </p:txBody>
      </p:sp>
    </p:spTree>
    <p:extLst>
      <p:ext uri="{BB962C8B-B14F-4D97-AF65-F5344CB8AC3E}">
        <p14:creationId xmlns:p14="http://schemas.microsoft.com/office/powerpoint/2010/main" val="35678002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userDrawn="1">
  <p:cSld name="2_Nur Grafik">
    <p:spTree>
      <p:nvGrpSpPr>
        <p:cNvPr id="1" name=""/>
        <p:cNvGrpSpPr/>
        <p:nvPr/>
      </p:nvGrpSpPr>
      <p:grpSpPr bwMode="auto">
        <a:xfrm>
          <a:off x="0" y="0"/>
          <a:ext cx="0" cy="0"/>
          <a:chOff x="0" y="0"/>
          <a:chExt cx="0" cy="0"/>
        </a:xfrm>
      </p:grpSpPr>
      <p:sp>
        <p:nvSpPr>
          <p:cNvPr id="2" name="Titel 1"/>
          <p:cNvSpPr>
            <a:spLocks noGrp="1"/>
          </p:cNvSpPr>
          <p:nvPr>
            <p:ph type="ctrTitle"/>
          </p:nvPr>
        </p:nvSpPr>
        <p:spPr bwMode="gray">
          <a:xfrm>
            <a:off x="1019174" y="2378899"/>
            <a:ext cx="3527064" cy="2171576"/>
          </a:xfrm>
          <a:prstGeom prst="rect">
            <a:avLst/>
          </a:prstGeom>
        </p:spPr>
        <p:txBody>
          <a:bodyPr anchor="t"/>
          <a:lstStyle>
            <a:lvl1pPr algn="l">
              <a:defRPr sz="3600" spc="110"/>
            </a:lvl1pPr>
          </a:lstStyle>
          <a:p>
            <a:pPr>
              <a:defRPr/>
            </a:pPr>
            <a:r>
              <a:rPr lang="de-DE"/>
              <a:t>Titelmasterformat durch Klicken bearbeiten</a:t>
            </a:r>
            <a:endParaRPr/>
          </a:p>
        </p:txBody>
      </p:sp>
      <p:sp>
        <p:nvSpPr>
          <p:cNvPr id="3" name="Untertitel 2"/>
          <p:cNvSpPr>
            <a:spLocks noGrp="1"/>
          </p:cNvSpPr>
          <p:nvPr>
            <p:ph type="subTitle" idx="1"/>
          </p:nvPr>
        </p:nvSpPr>
        <p:spPr bwMode="gray">
          <a:xfrm>
            <a:off x="1020150" y="4621126"/>
            <a:ext cx="3527677" cy="1268881"/>
          </a:xfrm>
          <a:prstGeom prst="rect">
            <a:avLst/>
          </a:prstGeom>
        </p:spPr>
        <p:txBody>
          <a:bodyPr/>
          <a:lstStyle>
            <a:lvl1pPr marL="0" indent="0" algn="l">
              <a:lnSpc>
                <a:spcPct val="100000"/>
              </a:lnSpc>
              <a:buNone/>
              <a:defRPr sz="2400" spc="5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de-DE"/>
              <a:t>Formatvorlage des Untertitelmasters durch Klicken bearbeiten</a:t>
            </a:r>
          </a:p>
        </p:txBody>
      </p:sp>
      <p:sp>
        <p:nvSpPr>
          <p:cNvPr id="14" name="Inhaltsplatzhalter 2"/>
          <p:cNvSpPr>
            <a:spLocks noGrp="1"/>
          </p:cNvSpPr>
          <p:nvPr>
            <p:ph idx="15" hasCustomPrompt="1"/>
          </p:nvPr>
        </p:nvSpPr>
        <p:spPr bwMode="gray">
          <a:xfrm>
            <a:off x="975688" y="6478820"/>
            <a:ext cx="8936736" cy="190539"/>
          </a:xfrm>
          <a:prstGeom prst="rect">
            <a:avLst/>
          </a:prstGeom>
        </p:spPr>
        <p:txBody>
          <a:bodyPr anchor="b" anchorCtr="0"/>
          <a:lstStyle>
            <a:lvl1pPr marL="0" indent="0">
              <a:buNone/>
              <a:defRPr sz="900">
                <a:solidFill>
                  <a:schemeClr val="tx1"/>
                </a:solidFill>
              </a:defRPr>
            </a:lvl1pPr>
            <a:lvl2pPr marL="539750" indent="0">
              <a:buNone/>
              <a:defRPr/>
            </a:lvl2pPr>
            <a:lvl3pPr marL="1074738" indent="0">
              <a:buNone/>
              <a:defRPr/>
            </a:lvl3pPr>
            <a:lvl4pPr marL="1614487" indent="0">
              <a:buNone/>
              <a:defRPr/>
            </a:lvl4pPr>
            <a:lvl5pPr marL="2155825" indent="0">
              <a:buNone/>
              <a:defRPr/>
            </a:lvl5pPr>
          </a:lstStyle>
          <a:p>
            <a:pPr lvl="0">
              <a:defRPr/>
            </a:pPr>
            <a:r>
              <a:rPr lang="de-DE"/>
              <a:t>Formatvorlagen des Textmasters bearbeiten</a:t>
            </a:r>
            <a:endParaRPr/>
          </a:p>
        </p:txBody>
      </p:sp>
    </p:spTree>
    <p:extLst>
      <p:ext uri="{BB962C8B-B14F-4D97-AF65-F5344CB8AC3E}">
        <p14:creationId xmlns:p14="http://schemas.microsoft.com/office/powerpoint/2010/main" val="14751666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image" Target="../media/image6.tiff"/><Relationship Id="rId5" Type="http://schemas.openxmlformats.org/officeDocument/2006/relationships/slideLayout" Target="../slideLayouts/slideLayout14.xml"/><Relationship Id="rId10" Type="http://schemas.openxmlformats.org/officeDocument/2006/relationships/image" Target="../media/image2.emf"/><Relationship Id="rId4" Type="http://schemas.openxmlformats.org/officeDocument/2006/relationships/slideLayout" Target="../slideLayouts/slideLayout13.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37528117-C48B-1A4E-3EF6-5D2E3D6D6543}"/>
              </a:ext>
            </a:extLst>
          </p:cNvPr>
          <p:cNvSpPr>
            <a:spLocks noGrp="1"/>
          </p:cNvSpPr>
          <p:nvPr>
            <p:ph type="title"/>
          </p:nvPr>
        </p:nvSpPr>
        <p:spPr>
          <a:xfrm>
            <a:off x="911424" y="1581944"/>
            <a:ext cx="10515600" cy="719138"/>
          </a:xfrm>
          <a:prstGeom prst="rect">
            <a:avLst/>
          </a:prstGeom>
        </p:spPr>
        <p:txBody>
          <a:bodyPr vert="horz" lIns="91440" tIns="45720" rIns="91440" bIns="45720" rtlCol="0" anchor="ctr">
            <a:normAutofit/>
          </a:bodyPr>
          <a:lstStyle/>
          <a:p>
            <a:r>
              <a:rPr lang="de-DE" dirty="0"/>
              <a:t>Überschrift</a:t>
            </a:r>
          </a:p>
        </p:txBody>
      </p:sp>
      <p:sp>
        <p:nvSpPr>
          <p:cNvPr id="3" name="Textplatzhalter 2">
            <a:extLst>
              <a:ext uri="{FF2B5EF4-FFF2-40B4-BE49-F238E27FC236}">
                <a16:creationId xmlns:a16="http://schemas.microsoft.com/office/drawing/2014/main" id="{8F6E21B3-6B01-DE2B-3AFB-99BF4CA2417F}"/>
              </a:ext>
            </a:extLst>
          </p:cNvPr>
          <p:cNvSpPr>
            <a:spLocks noGrp="1"/>
          </p:cNvSpPr>
          <p:nvPr>
            <p:ph type="body" idx="1"/>
          </p:nvPr>
        </p:nvSpPr>
        <p:spPr>
          <a:xfrm>
            <a:off x="1006475" y="2852936"/>
            <a:ext cx="10515600" cy="3331567"/>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Rechteck 4">
            <a:extLst>
              <a:ext uri="{FF2B5EF4-FFF2-40B4-BE49-F238E27FC236}">
                <a16:creationId xmlns:a16="http://schemas.microsoft.com/office/drawing/2014/main" id="{C3CC3617-790F-A3A4-0C77-4B3261FBEBA3}"/>
              </a:ext>
            </a:extLst>
          </p:cNvPr>
          <p:cNvSpPr/>
          <p:nvPr userDrawn="1"/>
        </p:nvSpPr>
        <p:spPr bwMode="gray">
          <a:xfrm>
            <a:off x="6816080" y="280777"/>
            <a:ext cx="5040560" cy="44792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lnSpc>
                <a:spcPts val="1200"/>
              </a:lnSpc>
            </a:pPr>
            <a:r>
              <a:rPr lang="de-DE" sz="900" b="1" spc="20" baseline="0" dirty="0">
                <a:solidFill>
                  <a:schemeClr val="tx1">
                    <a:lumMod val="50000"/>
                    <a:lumOff val="50000"/>
                  </a:schemeClr>
                </a:solidFill>
                <a:latin typeface="Arial" panose="020B0604020202020204" pitchFamily="34" charset="0"/>
                <a:cs typeface="Arial" panose="020B0604020202020204" pitchFamily="34" charset="0"/>
              </a:rPr>
              <a:t>Wege aus der Klimakrise</a:t>
            </a:r>
          </a:p>
          <a:p>
            <a:pPr algn="l">
              <a:lnSpc>
                <a:spcPts val="1200"/>
              </a:lnSpc>
            </a:pPr>
            <a:r>
              <a:rPr lang="de-DE" sz="900" b="1" spc="20" baseline="0" dirty="0">
                <a:solidFill>
                  <a:schemeClr val="tx1">
                    <a:lumMod val="50000"/>
                    <a:lumOff val="50000"/>
                  </a:schemeClr>
                </a:solidFill>
                <a:latin typeface="Arial" panose="020B0604020202020204" pitchFamily="34" charset="0"/>
                <a:cs typeface="Arial" panose="020B0604020202020204" pitchFamily="34" charset="0"/>
              </a:rPr>
              <a:t>Lektion 4</a:t>
            </a:r>
          </a:p>
        </p:txBody>
      </p:sp>
      <p:pic>
        <p:nvPicPr>
          <p:cNvPr id="6" name="Grafik 5">
            <a:extLst>
              <a:ext uri="{FF2B5EF4-FFF2-40B4-BE49-F238E27FC236}">
                <a16:creationId xmlns:a16="http://schemas.microsoft.com/office/drawing/2014/main" id="{E086CAE6-9102-4A35-8C86-C15A91AE6DC4}"/>
              </a:ext>
            </a:extLst>
          </p:cNvPr>
          <p:cNvPicPr>
            <a:picLocks noChangeAspect="1"/>
          </p:cNvPicPr>
          <p:nvPr userDrawn="1"/>
        </p:nvPicPr>
        <p:blipFill>
          <a:blip r:embed="rId11"/>
          <a:stretch>
            <a:fillRect/>
          </a:stretch>
        </p:blipFill>
        <p:spPr>
          <a:xfrm>
            <a:off x="11136560" y="6440564"/>
            <a:ext cx="955204" cy="334321"/>
          </a:xfrm>
          <a:prstGeom prst="rect">
            <a:avLst/>
          </a:prstGeom>
        </p:spPr>
      </p:pic>
    </p:spTree>
    <p:extLst>
      <p:ext uri="{BB962C8B-B14F-4D97-AF65-F5344CB8AC3E}">
        <p14:creationId xmlns:p14="http://schemas.microsoft.com/office/powerpoint/2010/main" val="41566016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6" r:id="rId5"/>
    <p:sldLayoutId id="2147483657" r:id="rId6"/>
    <p:sldLayoutId id="2147483658" r:id="rId7"/>
    <p:sldLayoutId id="2147483659" r:id="rId8"/>
    <p:sldLayoutId id="2147483660" r:id="rId9"/>
  </p:sldLayoutIdLst>
  <p:txStyles>
    <p:titleStyle>
      <a:lvl1pPr algn="l" defTabSz="914400" rtl="0" eaLnBrk="1" latinLnBrk="0" hangingPunct="1">
        <a:lnSpc>
          <a:spcPct val="90000"/>
        </a:lnSpc>
        <a:spcBef>
          <a:spcPct val="0"/>
        </a:spcBef>
        <a:buNone/>
        <a:defRPr sz="3600" b="0" i="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862" userDrawn="1">
          <p15:clr>
            <a:srgbClr val="F26B43"/>
          </p15:clr>
        </p15:guide>
        <p15:guide id="2" pos="4438" userDrawn="1">
          <p15:clr>
            <a:srgbClr val="F26B43"/>
          </p15:clr>
        </p15:guide>
        <p15:guide id="3" pos="634" userDrawn="1">
          <p15:clr>
            <a:srgbClr val="F26B43"/>
          </p15:clr>
        </p15:guide>
        <p15:guide id="4" orient="horz" pos="612" userDrawn="1">
          <p15:clr>
            <a:srgbClr val="F26B43"/>
          </p15:clr>
        </p15:guide>
        <p15:guide id="5" orient="horz" pos="1223" userDrawn="1">
          <p15:clr>
            <a:srgbClr val="F26B43"/>
          </p15:clr>
        </p15:guide>
        <p15:guide id="6" orient="horz" pos="2474" userDrawn="1">
          <p15:clr>
            <a:srgbClr val="F26B43"/>
          </p15:clr>
        </p15:guide>
        <p15:guide id="7" orient="horz" pos="3085" userDrawn="1">
          <p15:clr>
            <a:srgbClr val="F26B43"/>
          </p15:clr>
        </p15:guide>
        <p15:guide id="8" orient="horz" pos="3701" userDrawn="1">
          <p15:clr>
            <a:srgbClr val="F26B43"/>
          </p15:clr>
        </p15:guide>
        <p15:guide id="9" pos="1266" userDrawn="1">
          <p15:clr>
            <a:srgbClr val="F26B43"/>
          </p15:clr>
        </p15:guide>
        <p15:guide id="10" pos="1902" userDrawn="1">
          <p15:clr>
            <a:srgbClr val="F26B43"/>
          </p15:clr>
        </p15:guide>
        <p15:guide id="11" pos="2537" userDrawn="1">
          <p15:clr>
            <a:srgbClr val="F26B43"/>
          </p15:clr>
        </p15:guide>
        <p15:guide id="12" pos="3172" userDrawn="1">
          <p15:clr>
            <a:srgbClr val="F26B43"/>
          </p15:clr>
        </p15:guide>
        <p15:guide id="13" pos="3807" userDrawn="1">
          <p15:clr>
            <a:srgbClr val="F26B43"/>
          </p15:clr>
        </p15:guide>
        <p15:guide id="14" pos="5074" userDrawn="1">
          <p15:clr>
            <a:srgbClr val="F26B43"/>
          </p15:clr>
        </p15:guide>
        <p15:guide id="15" pos="5709" userDrawn="1">
          <p15:clr>
            <a:srgbClr val="F26B43"/>
          </p15:clr>
        </p15:guide>
        <p15:guide id="16" pos="6344" userDrawn="1">
          <p15:clr>
            <a:srgbClr val="F26B43"/>
          </p15:clr>
        </p15:guide>
        <p15:guide id="17" pos="6983"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Rechteck 8">
            <a:extLst>
              <a:ext uri="{FF2B5EF4-FFF2-40B4-BE49-F238E27FC236}">
                <a16:creationId xmlns:a16="http://schemas.microsoft.com/office/drawing/2014/main" id="{563DA0C9-86BB-4A65-BB61-BD40DB4E571B}"/>
              </a:ext>
            </a:extLst>
          </p:cNvPr>
          <p:cNvSpPr/>
          <p:nvPr/>
        </p:nvSpPr>
        <p:spPr bwMode="gray">
          <a:xfrm>
            <a:off x="6384032" y="280777"/>
            <a:ext cx="1764607" cy="5845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lnSpc>
                <a:spcPts val="1200"/>
              </a:lnSpc>
            </a:pPr>
            <a:r>
              <a:rPr lang="de-DE" sz="900" b="1" spc="20" baseline="0" dirty="0">
                <a:solidFill>
                  <a:schemeClr val="tx1"/>
                </a:solidFill>
              </a:rPr>
              <a:t>Wege aus der Klimakrise</a:t>
            </a:r>
          </a:p>
          <a:p>
            <a:pPr algn="l">
              <a:lnSpc>
                <a:spcPts val="1200"/>
              </a:lnSpc>
            </a:pPr>
            <a:r>
              <a:rPr lang="de-DE" sz="900" b="1" spc="20" baseline="0" dirty="0">
                <a:solidFill>
                  <a:schemeClr val="tx1"/>
                </a:solidFill>
              </a:rPr>
              <a:t>Im Wahlschwerpunkt</a:t>
            </a:r>
          </a:p>
          <a:p>
            <a:pPr algn="l">
              <a:lnSpc>
                <a:spcPts val="1200"/>
              </a:lnSpc>
            </a:pPr>
            <a:r>
              <a:rPr lang="de-DE" sz="900" b="1" spc="20" baseline="0" dirty="0">
                <a:solidFill>
                  <a:schemeClr val="tx1"/>
                </a:solidFill>
              </a:rPr>
              <a:t>Planetary Health Economics</a:t>
            </a:r>
          </a:p>
        </p:txBody>
      </p:sp>
      <p:sp>
        <p:nvSpPr>
          <p:cNvPr id="10" name="Rechteck 9">
            <a:extLst>
              <a:ext uri="{FF2B5EF4-FFF2-40B4-BE49-F238E27FC236}">
                <a16:creationId xmlns:a16="http://schemas.microsoft.com/office/drawing/2014/main" id="{E14FB7B2-AF36-43C6-AAEC-A3F41A7EE3A6}"/>
              </a:ext>
            </a:extLst>
          </p:cNvPr>
          <p:cNvSpPr/>
          <p:nvPr/>
        </p:nvSpPr>
        <p:spPr bwMode="gray">
          <a:xfrm>
            <a:off x="8112224" y="280777"/>
            <a:ext cx="1853160" cy="44792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lnSpc>
                <a:spcPts val="1200"/>
              </a:lnSpc>
            </a:pPr>
            <a:r>
              <a:rPr lang="de-DE" sz="900" b="0" spc="20" baseline="0" dirty="0">
                <a:solidFill>
                  <a:schemeClr val="tx1"/>
                </a:solidFill>
              </a:rPr>
              <a:t>Prof. Dr. Wolf Rogowski</a:t>
            </a:r>
          </a:p>
          <a:p>
            <a:pPr algn="l">
              <a:lnSpc>
                <a:spcPts val="1200"/>
              </a:lnSpc>
            </a:pPr>
            <a:r>
              <a:rPr lang="de-DE" sz="900" b="0" spc="20" baseline="0" dirty="0">
                <a:solidFill>
                  <a:schemeClr val="tx1"/>
                </a:solidFill>
              </a:rPr>
              <a:t>Rogowski@uni-bremen.de</a:t>
            </a:r>
            <a:r>
              <a:rPr lang="de-DE" sz="900" b="1" spc="20" baseline="0" dirty="0">
                <a:solidFill>
                  <a:schemeClr val="tx1"/>
                </a:solidFill>
              </a:rPr>
              <a:t> </a:t>
            </a:r>
            <a:endParaRPr lang="de-DE" sz="900" b="0" spc="20" baseline="0" dirty="0">
              <a:solidFill>
                <a:schemeClr val="tx1"/>
              </a:solidFill>
            </a:endParaRPr>
          </a:p>
          <a:p>
            <a:pPr algn="l">
              <a:lnSpc>
                <a:spcPts val="1200"/>
              </a:lnSpc>
            </a:pPr>
            <a:r>
              <a:rPr lang="de-DE" sz="900" b="0" spc="20" baseline="0" dirty="0">
                <a:solidFill>
                  <a:schemeClr val="tx1"/>
                </a:solidFill>
              </a:rPr>
              <a:t>Winterssemester 2023</a:t>
            </a:r>
          </a:p>
        </p:txBody>
      </p:sp>
      <p:sp>
        <p:nvSpPr>
          <p:cNvPr id="11" name="Rechteck 10">
            <a:extLst>
              <a:ext uri="{FF2B5EF4-FFF2-40B4-BE49-F238E27FC236}">
                <a16:creationId xmlns:a16="http://schemas.microsoft.com/office/drawing/2014/main" id="{8D8A8714-19A1-418A-989F-C75DCBA2F3E7}"/>
              </a:ext>
            </a:extLst>
          </p:cNvPr>
          <p:cNvSpPr/>
          <p:nvPr/>
        </p:nvSpPr>
        <p:spPr bwMode="gray">
          <a:xfrm>
            <a:off x="10385238" y="291890"/>
            <a:ext cx="1579414" cy="44792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lnSpc>
                <a:spcPts val="1100"/>
              </a:lnSpc>
            </a:pPr>
            <a:endParaRPr lang="de-DE" sz="1100" b="0" spc="40" baseline="0" dirty="0">
              <a:solidFill>
                <a:schemeClr val="tx1"/>
              </a:solidFill>
            </a:endParaRPr>
          </a:p>
        </p:txBody>
      </p:sp>
      <p:grpSp>
        <p:nvGrpSpPr>
          <p:cNvPr id="4" name="Gruppieren 3">
            <a:extLst>
              <a:ext uri="{FF2B5EF4-FFF2-40B4-BE49-F238E27FC236}">
                <a16:creationId xmlns:a16="http://schemas.microsoft.com/office/drawing/2014/main" id="{5DA519DE-AED2-4D69-81A5-9C0F4CFEC4CF}"/>
              </a:ext>
              <a:ext uri="{C183D7F6-B498-43B3-948B-1728B52AA6E4}">
                <adec:decorative xmlns:adec="http://schemas.microsoft.com/office/drawing/2017/decorative" val="1"/>
              </a:ext>
            </a:extLst>
          </p:cNvPr>
          <p:cNvGrpSpPr/>
          <p:nvPr/>
        </p:nvGrpSpPr>
        <p:grpSpPr>
          <a:xfrm>
            <a:off x="6607124" y="-279412"/>
            <a:ext cx="5357528" cy="252028"/>
            <a:chOff x="6607124" y="-279412"/>
            <a:chExt cx="5357528" cy="252028"/>
          </a:xfrm>
        </p:grpSpPr>
        <p:sp>
          <p:nvSpPr>
            <p:cNvPr id="15" name="Eckige Klammer rechts 14">
              <a:extLst>
                <a:ext uri="{FF2B5EF4-FFF2-40B4-BE49-F238E27FC236}">
                  <a16:creationId xmlns:a16="http://schemas.microsoft.com/office/drawing/2014/main" id="{89ADBADE-F589-410F-AB02-1685B9054F34}"/>
                </a:ext>
              </a:extLst>
            </p:cNvPr>
            <p:cNvSpPr/>
            <p:nvPr/>
          </p:nvSpPr>
          <p:spPr bwMode="gray">
            <a:xfrm rot="16200000">
              <a:off x="9192045" y="-2862709"/>
              <a:ext cx="189310" cy="5355904"/>
            </a:xfrm>
            <a:prstGeom prst="rightBracket">
              <a:avLst>
                <a:gd name="adj" fmla="val 0"/>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p>
          </p:txBody>
        </p:sp>
        <p:sp>
          <p:nvSpPr>
            <p:cNvPr id="12" name="Rechteck 11">
              <a:extLst>
                <a:ext uri="{FF2B5EF4-FFF2-40B4-BE49-F238E27FC236}">
                  <a16:creationId xmlns:a16="http://schemas.microsoft.com/office/drawing/2014/main" id="{2584FAE8-BA03-4EAB-BCAF-73D709879034}"/>
                </a:ext>
              </a:extLst>
            </p:cNvPr>
            <p:cNvSpPr/>
            <p:nvPr/>
          </p:nvSpPr>
          <p:spPr bwMode="gray">
            <a:xfrm>
              <a:off x="6607124" y="-216694"/>
              <a:ext cx="5355904" cy="1893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lnSpc>
                  <a:spcPts val="1200"/>
                </a:lnSpc>
              </a:pPr>
              <a:r>
                <a:rPr lang="de-DE" sz="900" b="0" spc="20" baseline="0" dirty="0">
                  <a:solidFill>
                    <a:schemeClr val="bg1">
                      <a:lumMod val="50000"/>
                    </a:schemeClr>
                  </a:solidFill>
                </a:rPr>
                <a:t>Eingabe im Folienmaster (Ansicht &gt; Folienmaster)</a:t>
              </a:r>
            </a:p>
          </p:txBody>
        </p:sp>
      </p:grpSp>
      <p:pic>
        <p:nvPicPr>
          <p:cNvPr id="18" name="Grafik 17" descr="Universität Bremen Logo">
            <a:extLst>
              <a:ext uri="{FF2B5EF4-FFF2-40B4-BE49-F238E27FC236}">
                <a16:creationId xmlns:a16="http://schemas.microsoft.com/office/drawing/2014/main" id="{906DDA9E-2782-45F0-BC36-C40076982A08}"/>
              </a:ext>
            </a:extLst>
          </p:cNvPr>
          <p:cNvPicPr/>
          <p:nvPr/>
        </p:nvPicPr>
        <p:blipFill>
          <a:blip r:embed="rId10" cstate="hqprint">
            <a:extLst>
              <a:ext uri="{28A0092B-C50C-407E-A947-70E740481C1C}">
                <a14:useLocalDpi xmlns:a14="http://schemas.microsoft.com/office/drawing/2010/main" val="0"/>
              </a:ext>
            </a:extLst>
          </a:blip>
          <a:stretch>
            <a:fillRect/>
          </a:stretch>
        </p:blipFill>
        <p:spPr bwMode="gray">
          <a:xfrm>
            <a:off x="394676" y="291890"/>
            <a:ext cx="1213527" cy="436809"/>
          </a:xfrm>
          <a:prstGeom prst="rect">
            <a:avLst/>
          </a:prstGeom>
        </p:spPr>
      </p:pic>
      <p:sp>
        <p:nvSpPr>
          <p:cNvPr id="16" name="Rechteck 15">
            <a:extLst>
              <a:ext uri="{FF2B5EF4-FFF2-40B4-BE49-F238E27FC236}">
                <a16:creationId xmlns:a16="http://schemas.microsoft.com/office/drawing/2014/main" id="{9044069F-2660-4937-810E-B00EC9483A4E}"/>
              </a:ext>
            </a:extLst>
          </p:cNvPr>
          <p:cNvSpPr/>
          <p:nvPr/>
        </p:nvSpPr>
        <p:spPr bwMode="gray">
          <a:xfrm>
            <a:off x="10056440" y="280776"/>
            <a:ext cx="2063552" cy="44792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lnSpc>
                <a:spcPts val="1200"/>
              </a:lnSpc>
            </a:pPr>
            <a:r>
              <a:rPr lang="de-DE" sz="900" b="1" spc="20" baseline="0" dirty="0">
                <a:solidFill>
                  <a:schemeClr val="tx1"/>
                </a:solidFill>
              </a:rPr>
              <a:t>Institut für Public Health und Pflegeforschung – Abteilung Management im Gesundheitswesen</a:t>
            </a:r>
            <a:endParaRPr lang="de-DE" sz="900" b="0" spc="20" baseline="0" dirty="0">
              <a:solidFill>
                <a:schemeClr val="tx1"/>
              </a:solidFill>
            </a:endParaRPr>
          </a:p>
        </p:txBody>
      </p:sp>
      <p:pic>
        <p:nvPicPr>
          <p:cNvPr id="6" name="Grafik 5">
            <a:extLst>
              <a:ext uri="{FF2B5EF4-FFF2-40B4-BE49-F238E27FC236}">
                <a16:creationId xmlns:a16="http://schemas.microsoft.com/office/drawing/2014/main" id="{9FB88C5F-7C92-43E6-A649-F98A370ABE19}"/>
              </a:ext>
            </a:extLst>
          </p:cNvPr>
          <p:cNvPicPr>
            <a:picLocks noChangeAspect="1"/>
          </p:cNvPicPr>
          <p:nvPr/>
        </p:nvPicPr>
        <p:blipFill rotWithShape="1">
          <a:blip r:embed="rId11" cstate="hqprint">
            <a:extLst>
              <a:ext uri="{28A0092B-C50C-407E-A947-70E740481C1C}">
                <a14:useLocalDpi xmlns:a14="http://schemas.microsoft.com/office/drawing/2010/main" val="0"/>
              </a:ext>
            </a:extLst>
          </a:blip>
          <a:srcRect/>
          <a:stretch/>
        </p:blipFill>
        <p:spPr>
          <a:xfrm>
            <a:off x="2236375" y="286332"/>
            <a:ext cx="1033864" cy="447923"/>
          </a:xfrm>
          <a:prstGeom prst="rect">
            <a:avLst/>
          </a:prstGeom>
        </p:spPr>
      </p:pic>
      <p:grpSp>
        <p:nvGrpSpPr>
          <p:cNvPr id="21" name="Gruppieren 20">
            <a:extLst>
              <a:ext uri="{FF2B5EF4-FFF2-40B4-BE49-F238E27FC236}">
                <a16:creationId xmlns:a16="http://schemas.microsoft.com/office/drawing/2014/main" id="{5DA519DE-AED2-4D69-81A5-9C0F4CFEC4CF}"/>
              </a:ext>
              <a:ext uri="{C183D7F6-B498-43B3-948B-1728B52AA6E4}">
                <adec:decorative xmlns:adec="http://schemas.microsoft.com/office/drawing/2017/decorative" val="1"/>
              </a:ext>
            </a:extLst>
          </p:cNvPr>
          <p:cNvGrpSpPr/>
          <p:nvPr/>
        </p:nvGrpSpPr>
        <p:grpSpPr>
          <a:xfrm>
            <a:off x="6607124" y="-279412"/>
            <a:ext cx="5357528" cy="252028"/>
            <a:chOff x="6607124" y="-279412"/>
            <a:chExt cx="5357528" cy="252028"/>
          </a:xfrm>
        </p:grpSpPr>
        <p:sp>
          <p:nvSpPr>
            <p:cNvPr id="22" name="Eckige Klammer rechts 21">
              <a:extLst>
                <a:ext uri="{FF2B5EF4-FFF2-40B4-BE49-F238E27FC236}">
                  <a16:creationId xmlns:a16="http://schemas.microsoft.com/office/drawing/2014/main" id="{89ADBADE-F589-410F-AB02-1685B9054F34}"/>
                </a:ext>
              </a:extLst>
            </p:cNvPr>
            <p:cNvSpPr/>
            <p:nvPr/>
          </p:nvSpPr>
          <p:spPr bwMode="gray">
            <a:xfrm rot="16200000">
              <a:off x="9192045" y="-2862709"/>
              <a:ext cx="189310" cy="5355904"/>
            </a:xfrm>
            <a:prstGeom prst="rightBracket">
              <a:avLst>
                <a:gd name="adj" fmla="val 0"/>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p>
          </p:txBody>
        </p:sp>
        <p:sp>
          <p:nvSpPr>
            <p:cNvPr id="23" name="Rechteck 22">
              <a:extLst>
                <a:ext uri="{FF2B5EF4-FFF2-40B4-BE49-F238E27FC236}">
                  <a16:creationId xmlns:a16="http://schemas.microsoft.com/office/drawing/2014/main" id="{2584FAE8-BA03-4EAB-BCAF-73D709879034}"/>
                </a:ext>
              </a:extLst>
            </p:cNvPr>
            <p:cNvSpPr/>
            <p:nvPr/>
          </p:nvSpPr>
          <p:spPr bwMode="gray">
            <a:xfrm>
              <a:off x="6607124" y="-216694"/>
              <a:ext cx="5355904" cy="1893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lnSpc>
                  <a:spcPts val="1200"/>
                </a:lnSpc>
              </a:pPr>
              <a:r>
                <a:rPr lang="de-DE" sz="900" b="0" spc="20" baseline="0" dirty="0">
                  <a:solidFill>
                    <a:schemeClr val="bg1">
                      <a:lumMod val="50000"/>
                    </a:schemeClr>
                  </a:solidFill>
                </a:rPr>
                <a:t>Eingabe im Folienmaster (Ansicht &gt; Folienmaster)</a:t>
              </a:r>
            </a:p>
          </p:txBody>
        </p:sp>
      </p:grpSp>
    </p:spTree>
    <p:extLst>
      <p:ext uri="{BB962C8B-B14F-4D97-AF65-F5344CB8AC3E}">
        <p14:creationId xmlns:p14="http://schemas.microsoft.com/office/powerpoint/2010/main" val="90619371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Lst>
  <p:txStyles>
    <p:titleStyle>
      <a:lvl1pPr algn="l" defTabSz="914400" rtl="0" eaLnBrk="1" latinLnBrk="0" hangingPunct="1">
        <a:lnSpc>
          <a:spcPct val="90000"/>
        </a:lnSpc>
        <a:spcBef>
          <a:spcPct val="0"/>
        </a:spcBef>
        <a:buNone/>
        <a:defRPr sz="3600" kern="1200" spc="50" baseline="0">
          <a:solidFill>
            <a:schemeClr val="tx1"/>
          </a:solidFill>
          <a:latin typeface="+mj-lt"/>
          <a:ea typeface="+mj-ea"/>
          <a:cs typeface="+mj-cs"/>
        </a:defRPr>
      </a:lvl1pPr>
    </p:titleStyle>
    <p:bodyStyle>
      <a:lvl1pPr marL="266700" indent="-266700" algn="l" defTabSz="914400" rtl="0" eaLnBrk="1" latinLnBrk="0" hangingPunct="1">
        <a:lnSpc>
          <a:spcPct val="114000"/>
        </a:lnSpc>
        <a:spcBef>
          <a:spcPts val="0"/>
        </a:spcBef>
        <a:buFont typeface="Wingdings 3" panose="05040102010807070707" pitchFamily="18" charset="2"/>
        <a:buChar char=""/>
        <a:defRPr sz="1800" kern="1200" spc="30" baseline="0">
          <a:solidFill>
            <a:schemeClr val="tx1"/>
          </a:solidFill>
          <a:latin typeface="+mn-lt"/>
          <a:ea typeface="+mn-ea"/>
          <a:cs typeface="+mn-cs"/>
        </a:defRPr>
      </a:lvl1pPr>
      <a:lvl2pPr marL="808038" indent="-268288" algn="l" defTabSz="914400" rtl="0" eaLnBrk="1" latinLnBrk="0" hangingPunct="1">
        <a:lnSpc>
          <a:spcPct val="114000"/>
        </a:lnSpc>
        <a:spcBef>
          <a:spcPts val="0"/>
        </a:spcBef>
        <a:buFont typeface="Arial" panose="020B0604020202020204" pitchFamily="34" charset="0"/>
        <a:buChar char="‒"/>
        <a:defRPr sz="1800" kern="1200" spc="30" baseline="0">
          <a:solidFill>
            <a:schemeClr val="tx1"/>
          </a:solidFill>
          <a:latin typeface="+mn-lt"/>
          <a:ea typeface="+mn-ea"/>
          <a:cs typeface="+mn-cs"/>
        </a:defRPr>
      </a:lvl2pPr>
      <a:lvl3pPr marL="1341438" indent="-266700" algn="l" defTabSz="914400" rtl="0" eaLnBrk="1" latinLnBrk="0" hangingPunct="1">
        <a:lnSpc>
          <a:spcPct val="114000"/>
        </a:lnSpc>
        <a:spcBef>
          <a:spcPts val="0"/>
        </a:spcBef>
        <a:buFont typeface="Arial" panose="020B0604020202020204" pitchFamily="34" charset="0"/>
        <a:buChar char="‒"/>
        <a:defRPr sz="1800" kern="1200" spc="30" baseline="0">
          <a:solidFill>
            <a:schemeClr val="tx1"/>
          </a:solidFill>
          <a:latin typeface="+mn-lt"/>
          <a:ea typeface="+mn-ea"/>
          <a:cs typeface="+mn-cs"/>
        </a:defRPr>
      </a:lvl3pPr>
      <a:lvl4pPr marL="1882775" indent="-268288" algn="l" defTabSz="914400" rtl="0" eaLnBrk="1" latinLnBrk="0" hangingPunct="1">
        <a:lnSpc>
          <a:spcPct val="114000"/>
        </a:lnSpc>
        <a:spcBef>
          <a:spcPts val="0"/>
        </a:spcBef>
        <a:buFont typeface="Arial" panose="020B0604020202020204" pitchFamily="34" charset="0"/>
        <a:buChar char="‒"/>
        <a:defRPr sz="1800" kern="1200" spc="30" baseline="0">
          <a:solidFill>
            <a:schemeClr val="tx1"/>
          </a:solidFill>
          <a:latin typeface="+mn-lt"/>
          <a:ea typeface="+mn-ea"/>
          <a:cs typeface="+mn-cs"/>
        </a:defRPr>
      </a:lvl4pPr>
      <a:lvl5pPr marL="2422525" indent="-266700" algn="l" defTabSz="914400" rtl="0" eaLnBrk="1" latinLnBrk="0" hangingPunct="1">
        <a:lnSpc>
          <a:spcPct val="114000"/>
        </a:lnSpc>
        <a:spcBef>
          <a:spcPts val="0"/>
        </a:spcBef>
        <a:buFont typeface="Arial" panose="020B0604020202020204" pitchFamily="34" charset="0"/>
        <a:buChar char="‒"/>
        <a:defRPr sz="1800" kern="1200" spc="3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8" orient="horz" pos="618">
          <p15:clr>
            <a:srgbClr val="F26B43"/>
          </p15:clr>
        </p15:guide>
        <p15:guide id="19" pos="3840">
          <p15:clr>
            <a:srgbClr val="F26B43"/>
          </p15:clr>
        </p15:guide>
        <p15:guide id="20" pos="4475">
          <p15:clr>
            <a:srgbClr val="F26B43"/>
          </p15:clr>
        </p15:guide>
        <p15:guide id="21" pos="3205">
          <p15:clr>
            <a:srgbClr val="F26B43"/>
          </p15:clr>
        </p15:guide>
        <p15:guide id="22" pos="2547">
          <p15:clr>
            <a:srgbClr val="F26B43"/>
          </p15:clr>
        </p15:guide>
        <p15:guide id="23" pos="5133">
          <p15:clr>
            <a:srgbClr val="F26B43"/>
          </p15:clr>
        </p15:guide>
        <p15:guide id="24" pos="5768">
          <p15:clr>
            <a:srgbClr val="F26B43"/>
          </p15:clr>
        </p15:guide>
        <p15:guide id="25" pos="1912">
          <p15:clr>
            <a:srgbClr val="F26B43"/>
          </p15:clr>
        </p15:guide>
        <p15:guide id="26" pos="1277">
          <p15:clr>
            <a:srgbClr val="F26B43"/>
          </p15:clr>
        </p15:guide>
        <p15:guide id="27" pos="6403">
          <p15:clr>
            <a:srgbClr val="F26B43"/>
          </p15:clr>
        </p15:guide>
        <p15:guide id="28" pos="7038">
          <p15:clr>
            <a:srgbClr val="F26B43"/>
          </p15:clr>
        </p15:guide>
        <p15:guide id="29" pos="642">
          <p15:clr>
            <a:srgbClr val="F26B43"/>
          </p15:clr>
        </p15:guide>
        <p15:guide id="30" orient="horz" pos="1230">
          <p15:clr>
            <a:srgbClr val="F26B43"/>
          </p15:clr>
        </p15:guide>
        <p15:guide id="31" orient="horz" pos="1865">
          <p15:clr>
            <a:srgbClr val="F26B43"/>
          </p15:clr>
        </p15:guide>
        <p15:guide id="32" orient="horz" pos="2478">
          <p15:clr>
            <a:srgbClr val="F26B43"/>
          </p15:clr>
        </p15:guide>
        <p15:guide id="33" orient="horz" pos="3090">
          <p15:clr>
            <a:srgbClr val="F26B43"/>
          </p15:clr>
        </p15:guide>
        <p15:guide id="34" orient="horz" pos="3702">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hyperlink" Target="https://daslamm.ch/klimaschutzgesetz-wir-sind-alle-gefangen-in-einem-globalen-dilemma/"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hyperlink" Target="https://daslamm.ch/klimaschutzgesetz-wir-sind-alle-gefangen-in-einem-globalen-dilemma/"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1">
            <a:extLst>
              <a:ext uri="{FF2B5EF4-FFF2-40B4-BE49-F238E27FC236}">
                <a16:creationId xmlns:a16="http://schemas.microsoft.com/office/drawing/2014/main" id="{55DBB347-8C52-0723-0750-0CB92C459EB6}"/>
              </a:ext>
            </a:extLst>
          </p:cNvPr>
          <p:cNvSpPr>
            <a:spLocks noGrp="1"/>
          </p:cNvSpPr>
          <p:nvPr>
            <p:ph type="ctrTitle"/>
          </p:nvPr>
        </p:nvSpPr>
        <p:spPr bwMode="gray"/>
        <p:txBody>
          <a:bodyPr anchor="t">
            <a:normAutofit/>
          </a:bodyPr>
          <a:lstStyle>
            <a:lvl1pPr algn="l">
              <a:defRPr sz="4800" spc="140" baseline="0"/>
            </a:lvl1pPr>
          </a:lstStyle>
          <a:p>
            <a:r>
              <a:rPr lang="de-DE" dirty="0"/>
              <a:t>Wege aus der Klimakrise</a:t>
            </a:r>
          </a:p>
        </p:txBody>
      </p:sp>
      <p:sp>
        <p:nvSpPr>
          <p:cNvPr id="7" name="Untertitel 2">
            <a:extLst>
              <a:ext uri="{FF2B5EF4-FFF2-40B4-BE49-F238E27FC236}">
                <a16:creationId xmlns:a16="http://schemas.microsoft.com/office/drawing/2014/main" id="{C63825E2-654B-C122-8146-22742E7E1E0E}"/>
              </a:ext>
            </a:extLst>
          </p:cNvPr>
          <p:cNvSpPr>
            <a:spLocks noGrp="1"/>
          </p:cNvSpPr>
          <p:nvPr>
            <p:ph type="subTitle" idx="1"/>
          </p:nvPr>
        </p:nvSpPr>
        <p:spPr bwMode="gray">
          <a:xfrm>
            <a:off x="2027237" y="3381449"/>
            <a:ext cx="9145587" cy="1055663"/>
          </a:xfrm>
        </p:spPr>
        <p:txBody>
          <a:bodyPr/>
          <a:lstStyle>
            <a:lvl1pPr marL="0" indent="0" algn="l">
              <a:lnSpc>
                <a:spcPct val="100000"/>
              </a:lnSpc>
              <a:buNone/>
              <a:defRPr sz="2400" spc="5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Eine Übersicht ökonomischer Lösungsansätze</a:t>
            </a:r>
          </a:p>
          <a:p>
            <a:r>
              <a:rPr lang="de-DE" dirty="0"/>
              <a:t>Lektion 4</a:t>
            </a:r>
          </a:p>
        </p:txBody>
      </p:sp>
      <p:sp>
        <p:nvSpPr>
          <p:cNvPr id="4" name="Textplatzhalter 3"/>
          <p:cNvSpPr>
            <a:spLocks noGrp="1"/>
          </p:cNvSpPr>
          <p:nvPr>
            <p:ph type="body" sz="quarter" idx="10"/>
          </p:nvPr>
        </p:nvSpPr>
        <p:spPr/>
        <p:txBody>
          <a:bodyPr>
            <a:noAutofit/>
          </a:bodyPr>
          <a:lstStyle/>
          <a:p>
            <a:r>
              <a:rPr lang="de-DE" sz="1800" dirty="0">
                <a:solidFill>
                  <a:schemeClr val="bg1">
                    <a:lumMod val="50000"/>
                  </a:schemeClr>
                </a:solidFill>
              </a:rPr>
              <a:t>Prof. Dr. Wolf Rogowski</a:t>
            </a:r>
          </a:p>
          <a:p>
            <a:r>
              <a:rPr lang="de-DE" sz="1800" dirty="0">
                <a:solidFill>
                  <a:schemeClr val="bg1">
                    <a:lumMod val="50000"/>
                  </a:schemeClr>
                </a:solidFill>
              </a:rPr>
              <a:t>Institut für Public </a:t>
            </a:r>
            <a:r>
              <a:rPr lang="de-DE" sz="1800" dirty="0" err="1">
                <a:solidFill>
                  <a:schemeClr val="bg1">
                    <a:lumMod val="50000"/>
                  </a:schemeClr>
                </a:solidFill>
              </a:rPr>
              <a:t>Health</a:t>
            </a:r>
            <a:r>
              <a:rPr lang="de-DE" sz="1800" dirty="0">
                <a:solidFill>
                  <a:schemeClr val="bg1">
                    <a:lumMod val="50000"/>
                  </a:schemeClr>
                </a:solidFill>
              </a:rPr>
              <a:t> und Pflegeforschung</a:t>
            </a:r>
          </a:p>
          <a:p>
            <a:r>
              <a:rPr lang="de-DE" sz="1800" dirty="0">
                <a:solidFill>
                  <a:schemeClr val="bg1">
                    <a:lumMod val="50000"/>
                  </a:schemeClr>
                </a:solidFill>
              </a:rPr>
              <a:t>Universität Bremen</a:t>
            </a:r>
          </a:p>
        </p:txBody>
      </p:sp>
      <p:pic>
        <p:nvPicPr>
          <p:cNvPr id="5" name="Grafik 4">
            <a:extLst>
              <a:ext uri="{FF2B5EF4-FFF2-40B4-BE49-F238E27FC236}">
                <a16:creationId xmlns:a16="http://schemas.microsoft.com/office/drawing/2014/main" id="{1A1A0448-9637-45AA-9DC6-F6C33EC9CA14}"/>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a:stretch/>
        </p:blipFill>
        <p:spPr>
          <a:xfrm>
            <a:off x="4871864" y="5013176"/>
            <a:ext cx="1267417" cy="549110"/>
          </a:xfrm>
          <a:prstGeom prst="rect">
            <a:avLst/>
          </a:prstGeom>
        </p:spPr>
      </p:pic>
    </p:spTree>
    <p:extLst>
      <p:ext uri="{BB962C8B-B14F-4D97-AF65-F5344CB8AC3E}">
        <p14:creationId xmlns:p14="http://schemas.microsoft.com/office/powerpoint/2010/main" val="19019582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
          <p:cNvSpPr txBox="1">
            <a:spLocks/>
          </p:cNvSpPr>
          <p:nvPr/>
        </p:nvSpPr>
        <p:spPr bwMode="auto">
          <a:xfrm>
            <a:off x="489587" y="1844824"/>
            <a:ext cx="3527064" cy="115476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0" i="0" kern="1200">
                <a:solidFill>
                  <a:schemeClr val="tx1"/>
                </a:solidFill>
                <a:latin typeface="Arial" panose="020B0604020202020204" pitchFamily="34" charset="0"/>
                <a:ea typeface="+mj-ea"/>
                <a:cs typeface="Arial" panose="020B0604020202020204" pitchFamily="34" charset="0"/>
              </a:defRPr>
            </a:lvl1pPr>
          </a:lstStyle>
          <a:p>
            <a:pPr>
              <a:defRPr/>
            </a:pPr>
            <a:r>
              <a:rPr lang="de-DE" dirty="0"/>
              <a:t>Perspektiven der Ökonomik</a:t>
            </a:r>
          </a:p>
        </p:txBody>
      </p:sp>
      <p:sp>
        <p:nvSpPr>
          <p:cNvPr id="16" name="Untertitel 2"/>
          <p:cNvSpPr txBox="1">
            <a:spLocks/>
          </p:cNvSpPr>
          <p:nvPr/>
        </p:nvSpPr>
        <p:spPr bwMode="auto">
          <a:xfrm>
            <a:off x="465502" y="2971872"/>
            <a:ext cx="3527677" cy="19203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de-DE" sz="2000" dirty="0"/>
              <a:t>Ökonomische Phänomene analysiert als Summe von Einzelentscheidungen, Regelgefüge, System oder Zielfunktion</a:t>
            </a:r>
          </a:p>
        </p:txBody>
      </p:sp>
      <p:sp>
        <p:nvSpPr>
          <p:cNvPr id="18" name="Rechteck 4"/>
          <p:cNvSpPr/>
          <p:nvPr/>
        </p:nvSpPr>
        <p:spPr bwMode="auto">
          <a:xfrm>
            <a:off x="4021697" y="3229305"/>
            <a:ext cx="7077954" cy="3053443"/>
          </a:xfrm>
          <a:custGeom>
            <a:avLst/>
            <a:gdLst>
              <a:gd name="connsiteX0" fmla="*/ 0 w 7430249"/>
              <a:gd name="connsiteY0" fmla="*/ 0 h 3049820"/>
              <a:gd name="connsiteX1" fmla="*/ 7430249 w 7430249"/>
              <a:gd name="connsiteY1" fmla="*/ 0 h 3049820"/>
              <a:gd name="connsiteX2" fmla="*/ 7430249 w 7430249"/>
              <a:gd name="connsiteY2" fmla="*/ 3049820 h 3049820"/>
              <a:gd name="connsiteX3" fmla="*/ 0 w 7430249"/>
              <a:gd name="connsiteY3" fmla="*/ 3049820 h 3049820"/>
              <a:gd name="connsiteX4" fmla="*/ 0 w 7430249"/>
              <a:gd name="connsiteY4" fmla="*/ 0 h 3049820"/>
              <a:gd name="connsiteX0" fmla="*/ 0 w 7430249"/>
              <a:gd name="connsiteY0" fmla="*/ 0 h 3053443"/>
              <a:gd name="connsiteX1" fmla="*/ 7430249 w 7430249"/>
              <a:gd name="connsiteY1" fmla="*/ 0 h 3053443"/>
              <a:gd name="connsiteX2" fmla="*/ 7430249 w 7430249"/>
              <a:gd name="connsiteY2" fmla="*/ 3049820 h 3053443"/>
              <a:gd name="connsiteX3" fmla="*/ 3862642 w 7430249"/>
              <a:gd name="connsiteY3" fmla="*/ 3053443 h 3053443"/>
              <a:gd name="connsiteX4" fmla="*/ 0 w 7430249"/>
              <a:gd name="connsiteY4" fmla="*/ 3049820 h 3053443"/>
              <a:gd name="connsiteX5" fmla="*/ 0 w 7430249"/>
              <a:gd name="connsiteY5" fmla="*/ 0 h 3053443"/>
              <a:gd name="connsiteX0" fmla="*/ 0 w 7430249"/>
              <a:gd name="connsiteY0" fmla="*/ 0 h 3053443"/>
              <a:gd name="connsiteX1" fmla="*/ 7430249 w 7430249"/>
              <a:gd name="connsiteY1" fmla="*/ 0 h 3053443"/>
              <a:gd name="connsiteX2" fmla="*/ 7413920 w 7430249"/>
              <a:gd name="connsiteY2" fmla="*/ 1955806 h 3053443"/>
              <a:gd name="connsiteX3" fmla="*/ 3862642 w 7430249"/>
              <a:gd name="connsiteY3" fmla="*/ 3053443 h 3053443"/>
              <a:gd name="connsiteX4" fmla="*/ 0 w 7430249"/>
              <a:gd name="connsiteY4" fmla="*/ 3049820 h 3053443"/>
              <a:gd name="connsiteX5" fmla="*/ 0 w 7430249"/>
              <a:gd name="connsiteY5" fmla="*/ 0 h 3053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30249" h="3053443">
                <a:moveTo>
                  <a:pt x="0" y="0"/>
                </a:moveTo>
                <a:lnTo>
                  <a:pt x="7430249" y="0"/>
                </a:lnTo>
                <a:lnTo>
                  <a:pt x="7413920" y="1955806"/>
                </a:lnTo>
                <a:lnTo>
                  <a:pt x="3862642" y="3053443"/>
                </a:lnTo>
                <a:lnTo>
                  <a:pt x="0" y="3049820"/>
                </a:lnTo>
                <a:lnTo>
                  <a:pt x="0" y="0"/>
                </a:lnTo>
                <a:close/>
              </a:path>
            </a:pathLst>
          </a:custGeom>
          <a:solidFill>
            <a:schemeClr val="tx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solidFill>
                <a:schemeClr val="tx1"/>
              </a:solidFill>
            </a:endParaRPr>
          </a:p>
        </p:txBody>
      </p:sp>
      <p:sp>
        <p:nvSpPr>
          <p:cNvPr id="19" name="Rechteck 18">
            <a:extLst>
              <a:ext uri="{FF2B5EF4-FFF2-40B4-BE49-F238E27FC236}">
                <a16:creationId xmlns:a16="http://schemas.microsoft.com/office/drawing/2014/main" id="{F4E6CD28-8A94-458D-8EF5-E06BD0965EE3}"/>
              </a:ext>
            </a:extLst>
          </p:cNvPr>
          <p:cNvSpPr/>
          <p:nvPr/>
        </p:nvSpPr>
        <p:spPr bwMode="auto">
          <a:xfrm>
            <a:off x="6035335" y="4357940"/>
            <a:ext cx="1545313" cy="18467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p>
        </p:txBody>
      </p:sp>
      <p:sp>
        <p:nvSpPr>
          <p:cNvPr id="20" name="Rechteck 19">
            <a:extLst>
              <a:ext uri="{FF2B5EF4-FFF2-40B4-BE49-F238E27FC236}">
                <a16:creationId xmlns:a16="http://schemas.microsoft.com/office/drawing/2014/main" id="{A4423DC1-E587-41A6-A001-4B6D6A8CFE72}"/>
              </a:ext>
            </a:extLst>
          </p:cNvPr>
          <p:cNvSpPr/>
          <p:nvPr/>
        </p:nvSpPr>
        <p:spPr bwMode="auto">
          <a:xfrm>
            <a:off x="4287485" y="3317642"/>
            <a:ext cx="1524000" cy="18467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p>
        </p:txBody>
      </p:sp>
      <p:graphicFrame>
        <p:nvGraphicFramePr>
          <p:cNvPr id="21" name="Diagramm 20"/>
          <p:cNvGraphicFramePr>
            <a:graphicFrameLocks/>
          </p:cNvGraphicFramePr>
          <p:nvPr/>
        </p:nvGraphicFramePr>
        <p:xfrm>
          <a:off x="3959067" y="1052736"/>
          <a:ext cx="5343960" cy="53573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22" name="Diagramm 21">
            <a:extLst>
              <a:ext uri="{FF2B5EF4-FFF2-40B4-BE49-F238E27FC236}">
                <a16:creationId xmlns:a16="http://schemas.microsoft.com/office/drawing/2014/main" id="{6FA0CEA5-1F1B-44D0-9CE9-46FC795B7E6A}"/>
              </a:ext>
            </a:extLst>
          </p:cNvPr>
          <p:cNvGraphicFramePr/>
          <p:nvPr/>
        </p:nvGraphicFramePr>
        <p:xfrm>
          <a:off x="8617608" y="2333501"/>
          <a:ext cx="3527064" cy="276505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1" name="Rechteck 10">
            <a:extLst>
              <a:ext uri="{FF2B5EF4-FFF2-40B4-BE49-F238E27FC236}">
                <a16:creationId xmlns:a16="http://schemas.microsoft.com/office/drawing/2014/main" id="{192F546F-FCF6-4A88-A9BF-07860418122B}"/>
              </a:ext>
            </a:extLst>
          </p:cNvPr>
          <p:cNvSpPr/>
          <p:nvPr/>
        </p:nvSpPr>
        <p:spPr bwMode="auto">
          <a:xfrm>
            <a:off x="5649843" y="2287270"/>
            <a:ext cx="2030333" cy="4022050"/>
          </a:xfrm>
          <a:prstGeom prst="rect">
            <a:avLst/>
          </a:prstGeom>
          <a:noFill/>
          <a:ln w="476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10" name="Textfeld 9">
            <a:extLst>
              <a:ext uri="{FF2B5EF4-FFF2-40B4-BE49-F238E27FC236}">
                <a16:creationId xmlns:a16="http://schemas.microsoft.com/office/drawing/2014/main" id="{E5396303-C9F5-4DE0-AA2D-E865995E14D7}"/>
              </a:ext>
            </a:extLst>
          </p:cNvPr>
          <p:cNvSpPr txBox="1"/>
          <p:nvPr/>
        </p:nvSpPr>
        <p:spPr>
          <a:xfrm>
            <a:off x="407368" y="6468404"/>
            <a:ext cx="9702758" cy="400110"/>
          </a:xfrm>
          <a:prstGeom prst="rect">
            <a:avLst/>
          </a:prstGeom>
          <a:noFill/>
        </p:spPr>
        <p:txBody>
          <a:bodyPr wrap="square">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1000" dirty="0" err="1"/>
              <a:t>Vgl</a:t>
            </a:r>
            <a:r>
              <a:rPr lang="de-DE" sz="1000" dirty="0"/>
              <a:t>: Rogowski, Wolf. 2023. Ideale ohne Ideologie in der Ökonomik. Evidenzbasierte Verbindung positiver und normativer Ökonomik als Mittel der Ideologiekritik. In: Zeitschrift für </a:t>
            </a:r>
            <a:r>
              <a:rPr lang="de-DE" sz="1000" dirty="0" err="1"/>
              <a:t>Wirtschafts</a:t>
            </a:r>
            <a:r>
              <a:rPr lang="de-DE" sz="1000" dirty="0"/>
              <a:t> - und Unternehmensethik, Jahrgang 23 (Heft 1), S. 57 - 92. Nomos. DOI https://d0i.0rg/10.5771/1439 -880X-2022-1-57.</a:t>
            </a:r>
          </a:p>
        </p:txBody>
      </p:sp>
    </p:spTree>
    <p:extLst>
      <p:ext uri="{BB962C8B-B14F-4D97-AF65-F5344CB8AC3E}">
        <p14:creationId xmlns:p14="http://schemas.microsoft.com/office/powerpoint/2010/main" val="13259194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el 1">
            <a:extLst>
              <a:ext uri="{FF2B5EF4-FFF2-40B4-BE49-F238E27FC236}">
                <a16:creationId xmlns:a16="http://schemas.microsoft.com/office/drawing/2014/main" id="{855C8CAE-82E5-4779-AEE2-07798B771626}"/>
              </a:ext>
            </a:extLst>
          </p:cNvPr>
          <p:cNvSpPr>
            <a:spLocks noGrp="1"/>
          </p:cNvSpPr>
          <p:nvPr>
            <p:ph type="title"/>
          </p:nvPr>
        </p:nvSpPr>
        <p:spPr>
          <a:xfrm>
            <a:off x="522863" y="1695285"/>
            <a:ext cx="10337938" cy="590478"/>
          </a:xfrm>
        </p:spPr>
        <p:txBody>
          <a:bodyPr/>
          <a:lstStyle/>
          <a:p>
            <a:r>
              <a:rPr lang="de-DE" dirty="0"/>
              <a:t>Vogelperspektive: </a:t>
            </a:r>
            <a:r>
              <a:rPr lang="de-DE" dirty="0" err="1"/>
              <a:t>Konstitutionenökonomik</a:t>
            </a:r>
            <a:endParaRPr lang="de-DE" dirty="0"/>
          </a:p>
        </p:txBody>
      </p:sp>
      <p:sp>
        <p:nvSpPr>
          <p:cNvPr id="27" name="Textplatzhalter 2">
            <a:extLst>
              <a:ext uri="{FF2B5EF4-FFF2-40B4-BE49-F238E27FC236}">
                <a16:creationId xmlns:a16="http://schemas.microsoft.com/office/drawing/2014/main" id="{76E7C27F-FA26-475E-9A3A-576FAE03AF3D}"/>
              </a:ext>
            </a:extLst>
          </p:cNvPr>
          <p:cNvSpPr>
            <a:spLocks noGrp="1"/>
          </p:cNvSpPr>
          <p:nvPr>
            <p:ph type="body" sz="quarter" idx="13"/>
          </p:nvPr>
        </p:nvSpPr>
        <p:spPr>
          <a:xfrm>
            <a:off x="530952" y="2263728"/>
            <a:ext cx="10145561" cy="492568"/>
          </a:xfrm>
        </p:spPr>
        <p:txBody>
          <a:bodyPr/>
          <a:lstStyle/>
          <a:p>
            <a:r>
              <a:rPr lang="de-DE" dirty="0"/>
              <a:t>Durch geänderte Anreizstrukturen soziale Dilemmata überwinden</a:t>
            </a:r>
          </a:p>
        </p:txBody>
      </p:sp>
      <p:sp>
        <p:nvSpPr>
          <p:cNvPr id="28" name="Inhaltsplatzhalter 3">
            <a:extLst>
              <a:ext uri="{FF2B5EF4-FFF2-40B4-BE49-F238E27FC236}">
                <a16:creationId xmlns:a16="http://schemas.microsoft.com/office/drawing/2014/main" id="{07184F68-4A3A-4FD1-8269-06A848067035}"/>
              </a:ext>
            </a:extLst>
          </p:cNvPr>
          <p:cNvSpPr>
            <a:spLocks noGrp="1"/>
          </p:cNvSpPr>
          <p:nvPr>
            <p:ph idx="1"/>
          </p:nvPr>
        </p:nvSpPr>
        <p:spPr>
          <a:xfrm>
            <a:off x="522862" y="2913286"/>
            <a:ext cx="5567156" cy="3256926"/>
          </a:xfrm>
        </p:spPr>
        <p:txBody>
          <a:bodyPr/>
          <a:lstStyle/>
          <a:p>
            <a:r>
              <a:rPr lang="de-DE" dirty="0"/>
              <a:t>Wie Neoklassik: Start bei homo oeconomicus</a:t>
            </a:r>
          </a:p>
          <a:p>
            <a:r>
              <a:rPr lang="de-DE" dirty="0"/>
              <a:t>Neu: Einbezug vielfältiger Anreize und Wissens-lücken der Entscheidungssituation</a:t>
            </a:r>
          </a:p>
          <a:p>
            <a:r>
              <a:rPr lang="de-DE" dirty="0"/>
              <a:t>Klimakrise ist </a:t>
            </a:r>
            <a:r>
              <a:rPr lang="de-DE" dirty="0" err="1"/>
              <a:t>unintendierte</a:t>
            </a:r>
            <a:r>
              <a:rPr lang="de-DE" dirty="0"/>
              <a:t> Folge intentionalen Handelns: Fehlanreize führen dazu, dass Kooperation für Klimaschutz misslingt</a:t>
            </a:r>
          </a:p>
          <a:p>
            <a:r>
              <a:rPr lang="de-DE" dirty="0"/>
              <a:t>Lösung: Änderung der Rahmenbedingungen</a:t>
            </a:r>
          </a:p>
          <a:p>
            <a:r>
              <a:rPr lang="de-DE" dirty="0"/>
              <a:t>Analyse z.B.: Welche Fehlanreize bestehen, wie können sie (in gegenseitigem Einverständnis) überwunden werden?</a:t>
            </a:r>
          </a:p>
        </p:txBody>
      </p:sp>
      <p:pic>
        <p:nvPicPr>
          <p:cNvPr id="30" name="Grafik 29">
            <a:extLst>
              <a:ext uri="{FF2B5EF4-FFF2-40B4-BE49-F238E27FC236}">
                <a16:creationId xmlns:a16="http://schemas.microsoft.com/office/drawing/2014/main" id="{2D0DA521-461A-481E-BD3D-EFCE63020FDC}"/>
              </a:ext>
            </a:extLst>
          </p:cNvPr>
          <p:cNvPicPr>
            <a:picLocks noChangeAspect="1"/>
          </p:cNvPicPr>
          <p:nvPr/>
        </p:nvPicPr>
        <p:blipFill>
          <a:blip r:embed="rId2"/>
          <a:stretch>
            <a:fillRect/>
          </a:stretch>
        </p:blipFill>
        <p:spPr>
          <a:xfrm>
            <a:off x="6312024" y="2656540"/>
            <a:ext cx="5351581" cy="3628472"/>
          </a:xfrm>
          <a:prstGeom prst="rect">
            <a:avLst/>
          </a:prstGeom>
        </p:spPr>
      </p:pic>
      <p:pic>
        <p:nvPicPr>
          <p:cNvPr id="32" name="Grafik 31">
            <a:extLst>
              <a:ext uri="{FF2B5EF4-FFF2-40B4-BE49-F238E27FC236}">
                <a16:creationId xmlns:a16="http://schemas.microsoft.com/office/drawing/2014/main" id="{3C280AF7-3547-4DA1-95DB-7C36ED180D58}"/>
              </a:ext>
            </a:extLst>
          </p:cNvPr>
          <p:cNvPicPr>
            <a:picLocks noChangeAspect="1"/>
          </p:cNvPicPr>
          <p:nvPr/>
        </p:nvPicPr>
        <p:blipFill>
          <a:blip r:embed="rId3"/>
          <a:stretch>
            <a:fillRect/>
          </a:stretch>
        </p:blipFill>
        <p:spPr>
          <a:xfrm>
            <a:off x="9790312" y="55997"/>
            <a:ext cx="2318600" cy="1514152"/>
          </a:xfrm>
          <a:prstGeom prst="rect">
            <a:avLst/>
          </a:prstGeom>
          <a:solidFill>
            <a:schemeClr val="bg1"/>
          </a:solidFill>
        </p:spPr>
      </p:pic>
      <p:sp>
        <p:nvSpPr>
          <p:cNvPr id="33" name="Rechteck 32">
            <a:extLst>
              <a:ext uri="{FF2B5EF4-FFF2-40B4-BE49-F238E27FC236}">
                <a16:creationId xmlns:a16="http://schemas.microsoft.com/office/drawing/2014/main" id="{4F995EE4-5301-411B-9392-2D62395FA4CA}"/>
              </a:ext>
            </a:extLst>
          </p:cNvPr>
          <p:cNvSpPr/>
          <p:nvPr/>
        </p:nvSpPr>
        <p:spPr bwMode="auto">
          <a:xfrm>
            <a:off x="10254139" y="316749"/>
            <a:ext cx="648671" cy="1279904"/>
          </a:xfrm>
          <a:prstGeom prst="rect">
            <a:avLst/>
          </a:prstGeom>
          <a:no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36" name="Inhaltsplatzhalter 4">
            <a:extLst>
              <a:ext uri="{FF2B5EF4-FFF2-40B4-BE49-F238E27FC236}">
                <a16:creationId xmlns:a16="http://schemas.microsoft.com/office/drawing/2014/main" id="{121F0055-0BE3-48CB-A646-EC1C679941E4}"/>
              </a:ext>
            </a:extLst>
          </p:cNvPr>
          <p:cNvSpPr txBox="1">
            <a:spLocks/>
          </p:cNvSpPr>
          <p:nvPr/>
        </p:nvSpPr>
        <p:spPr>
          <a:xfrm>
            <a:off x="623392" y="6136877"/>
            <a:ext cx="5256584" cy="34462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1000" dirty="0"/>
              <a:t>Vgl. z.B. Homann K et al. </a:t>
            </a:r>
            <a:r>
              <a:rPr lang="de-DE" sz="1000" i="1" dirty="0"/>
              <a:t>Ökonomik. Eine Einführung</a:t>
            </a:r>
            <a:r>
              <a:rPr lang="de-DE" sz="1000" dirty="0"/>
              <a:t>. Mohr Siebeck Verlag, 2. Auflage 2005</a:t>
            </a:r>
          </a:p>
        </p:txBody>
      </p:sp>
      <p:sp>
        <p:nvSpPr>
          <p:cNvPr id="37" name="Rechteck 36"/>
          <p:cNvSpPr/>
          <p:nvPr/>
        </p:nvSpPr>
        <p:spPr>
          <a:xfrm>
            <a:off x="6344954" y="6173694"/>
            <a:ext cx="6096000" cy="400110"/>
          </a:xfrm>
          <a:prstGeom prst="rect">
            <a:avLst/>
          </a:prstGeom>
        </p:spPr>
        <p:txBody>
          <a:bodyPr>
            <a:spAutoFit/>
          </a:bodyPr>
          <a:lstStyle/>
          <a:p>
            <a:r>
              <a:rPr lang="de-DE" sz="1000" dirty="0"/>
              <a:t>© Illustration von Oger aus dem Artikel </a:t>
            </a:r>
            <a:r>
              <a:rPr lang="de-DE" sz="1000" dirty="0">
                <a:hlinkClick r:id="rId4"/>
              </a:rPr>
              <a:t>Klimaschutzgesetz: Wir sind alle gefangen in einem globalen Dilemma </a:t>
            </a:r>
            <a:r>
              <a:rPr lang="de-DE" sz="1000" dirty="0"/>
              <a:t>von Alex Tiefenbacher, veröffentlicht am 05.06.2023 auf daslamm.ch</a:t>
            </a:r>
          </a:p>
        </p:txBody>
      </p:sp>
    </p:spTree>
    <p:extLst>
      <p:ext uri="{BB962C8B-B14F-4D97-AF65-F5344CB8AC3E}">
        <p14:creationId xmlns:p14="http://schemas.microsoft.com/office/powerpoint/2010/main" val="8823988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el 1">
            <a:extLst>
              <a:ext uri="{FF2B5EF4-FFF2-40B4-BE49-F238E27FC236}">
                <a16:creationId xmlns:a16="http://schemas.microsoft.com/office/drawing/2014/main" id="{855C8CAE-82E5-4779-AEE2-07798B771626}"/>
              </a:ext>
            </a:extLst>
          </p:cNvPr>
          <p:cNvSpPr>
            <a:spLocks noGrp="1"/>
          </p:cNvSpPr>
          <p:nvPr>
            <p:ph type="title"/>
          </p:nvPr>
        </p:nvSpPr>
        <p:spPr>
          <a:xfrm>
            <a:off x="522863" y="1695285"/>
            <a:ext cx="10337938" cy="590478"/>
          </a:xfrm>
        </p:spPr>
        <p:txBody>
          <a:bodyPr/>
          <a:lstStyle/>
          <a:p>
            <a:r>
              <a:rPr lang="de-DE" dirty="0"/>
              <a:t>Vogelperspektive: </a:t>
            </a:r>
            <a:r>
              <a:rPr lang="de-DE" dirty="0" err="1"/>
              <a:t>Konstitutionenökonomik</a:t>
            </a:r>
            <a:endParaRPr lang="de-DE" dirty="0"/>
          </a:p>
        </p:txBody>
      </p:sp>
      <p:sp>
        <p:nvSpPr>
          <p:cNvPr id="27" name="Textplatzhalter 2">
            <a:extLst>
              <a:ext uri="{FF2B5EF4-FFF2-40B4-BE49-F238E27FC236}">
                <a16:creationId xmlns:a16="http://schemas.microsoft.com/office/drawing/2014/main" id="{76E7C27F-FA26-475E-9A3A-576FAE03AF3D}"/>
              </a:ext>
            </a:extLst>
          </p:cNvPr>
          <p:cNvSpPr>
            <a:spLocks noGrp="1"/>
          </p:cNvSpPr>
          <p:nvPr>
            <p:ph type="body" sz="quarter" idx="13"/>
          </p:nvPr>
        </p:nvSpPr>
        <p:spPr>
          <a:xfrm>
            <a:off x="530952" y="2263728"/>
            <a:ext cx="10145561" cy="492568"/>
          </a:xfrm>
        </p:spPr>
        <p:txBody>
          <a:bodyPr/>
          <a:lstStyle/>
          <a:p>
            <a:r>
              <a:rPr lang="de-DE" dirty="0"/>
              <a:t>Durch geänderte Anreizstrukturen soziale Dilemmata überwinden</a:t>
            </a:r>
          </a:p>
        </p:txBody>
      </p:sp>
      <p:sp>
        <p:nvSpPr>
          <p:cNvPr id="28" name="Inhaltsplatzhalter 3">
            <a:extLst>
              <a:ext uri="{FF2B5EF4-FFF2-40B4-BE49-F238E27FC236}">
                <a16:creationId xmlns:a16="http://schemas.microsoft.com/office/drawing/2014/main" id="{07184F68-4A3A-4FD1-8269-06A848067035}"/>
              </a:ext>
            </a:extLst>
          </p:cNvPr>
          <p:cNvSpPr>
            <a:spLocks noGrp="1"/>
          </p:cNvSpPr>
          <p:nvPr>
            <p:ph idx="1"/>
          </p:nvPr>
        </p:nvSpPr>
        <p:spPr>
          <a:xfrm>
            <a:off x="522862" y="2913286"/>
            <a:ext cx="5567156" cy="3256926"/>
          </a:xfrm>
        </p:spPr>
        <p:txBody>
          <a:bodyPr/>
          <a:lstStyle/>
          <a:p>
            <a:r>
              <a:rPr lang="de-DE" dirty="0"/>
              <a:t>Wie Neoklassik: Start bei homo oeconomicus</a:t>
            </a:r>
          </a:p>
          <a:p>
            <a:r>
              <a:rPr lang="de-DE" dirty="0"/>
              <a:t>Neu: Einbezug vielfältiger Anreize und Wissens-lücken der Entscheidungssituation</a:t>
            </a:r>
          </a:p>
          <a:p>
            <a:r>
              <a:rPr lang="de-DE" dirty="0"/>
              <a:t>Klimakrise ist </a:t>
            </a:r>
            <a:r>
              <a:rPr lang="de-DE" dirty="0" err="1"/>
              <a:t>unintendierte</a:t>
            </a:r>
            <a:r>
              <a:rPr lang="de-DE" dirty="0"/>
              <a:t> Folge intentionalen Handelns: Fehlanreize führen dazu, dass Kooperation für Klimaschutz misslingt</a:t>
            </a:r>
          </a:p>
          <a:p>
            <a:r>
              <a:rPr lang="de-DE" dirty="0"/>
              <a:t>Lösung: Änderung der Rahmenbedingungen</a:t>
            </a:r>
          </a:p>
          <a:p>
            <a:r>
              <a:rPr lang="de-DE" dirty="0"/>
              <a:t>Analyse z.B.: Welche Fehlanreize bestehen, wie können sie (in gegenseitigem Einverständnis) überwunden werden?</a:t>
            </a:r>
          </a:p>
        </p:txBody>
      </p:sp>
      <p:pic>
        <p:nvPicPr>
          <p:cNvPr id="32" name="Grafik 31">
            <a:extLst>
              <a:ext uri="{FF2B5EF4-FFF2-40B4-BE49-F238E27FC236}">
                <a16:creationId xmlns:a16="http://schemas.microsoft.com/office/drawing/2014/main" id="{3C280AF7-3547-4DA1-95DB-7C36ED180D58}"/>
              </a:ext>
            </a:extLst>
          </p:cNvPr>
          <p:cNvPicPr>
            <a:picLocks noChangeAspect="1"/>
          </p:cNvPicPr>
          <p:nvPr/>
        </p:nvPicPr>
        <p:blipFill>
          <a:blip r:embed="rId2"/>
          <a:stretch>
            <a:fillRect/>
          </a:stretch>
        </p:blipFill>
        <p:spPr>
          <a:xfrm>
            <a:off x="9790312" y="55997"/>
            <a:ext cx="2318600" cy="1514152"/>
          </a:xfrm>
          <a:prstGeom prst="rect">
            <a:avLst/>
          </a:prstGeom>
          <a:solidFill>
            <a:schemeClr val="bg1"/>
          </a:solidFill>
        </p:spPr>
      </p:pic>
      <p:sp>
        <p:nvSpPr>
          <p:cNvPr id="33" name="Rechteck 32">
            <a:extLst>
              <a:ext uri="{FF2B5EF4-FFF2-40B4-BE49-F238E27FC236}">
                <a16:creationId xmlns:a16="http://schemas.microsoft.com/office/drawing/2014/main" id="{4F995EE4-5301-411B-9392-2D62395FA4CA}"/>
              </a:ext>
            </a:extLst>
          </p:cNvPr>
          <p:cNvSpPr/>
          <p:nvPr/>
        </p:nvSpPr>
        <p:spPr bwMode="auto">
          <a:xfrm>
            <a:off x="10254139" y="316749"/>
            <a:ext cx="648671" cy="1279904"/>
          </a:xfrm>
          <a:prstGeom prst="rect">
            <a:avLst/>
          </a:prstGeom>
          <a:no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36" name="Inhaltsplatzhalter 4">
            <a:extLst>
              <a:ext uri="{FF2B5EF4-FFF2-40B4-BE49-F238E27FC236}">
                <a16:creationId xmlns:a16="http://schemas.microsoft.com/office/drawing/2014/main" id="{121F0055-0BE3-48CB-A646-EC1C679941E4}"/>
              </a:ext>
            </a:extLst>
          </p:cNvPr>
          <p:cNvSpPr txBox="1">
            <a:spLocks/>
          </p:cNvSpPr>
          <p:nvPr/>
        </p:nvSpPr>
        <p:spPr>
          <a:xfrm>
            <a:off x="623392" y="6136877"/>
            <a:ext cx="5256584" cy="34462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1000" dirty="0"/>
              <a:t>Vgl. z.B. Homann K et al. </a:t>
            </a:r>
            <a:r>
              <a:rPr lang="de-DE" sz="1000" i="1" dirty="0"/>
              <a:t>Ökonomik. Eine Einführung</a:t>
            </a:r>
            <a:r>
              <a:rPr lang="de-DE" sz="1000" dirty="0"/>
              <a:t>. Mohr Siebeck Verlag, 2. Auflage 2005</a:t>
            </a:r>
          </a:p>
        </p:txBody>
      </p:sp>
      <p:pic>
        <p:nvPicPr>
          <p:cNvPr id="10" name="Grafik 9">
            <a:extLst>
              <a:ext uri="{FF2B5EF4-FFF2-40B4-BE49-F238E27FC236}">
                <a16:creationId xmlns:a16="http://schemas.microsoft.com/office/drawing/2014/main" id="{CB6D4962-CDA2-4098-83A6-698A56D4339A}"/>
              </a:ext>
            </a:extLst>
          </p:cNvPr>
          <p:cNvPicPr>
            <a:picLocks noChangeAspect="1"/>
          </p:cNvPicPr>
          <p:nvPr/>
        </p:nvPicPr>
        <p:blipFill>
          <a:blip r:embed="rId3"/>
          <a:stretch>
            <a:fillRect/>
          </a:stretch>
        </p:blipFill>
        <p:spPr>
          <a:xfrm>
            <a:off x="6204012" y="2636912"/>
            <a:ext cx="5403442" cy="3654996"/>
          </a:xfrm>
          <a:prstGeom prst="rect">
            <a:avLst/>
          </a:prstGeom>
        </p:spPr>
      </p:pic>
      <p:sp>
        <p:nvSpPr>
          <p:cNvPr id="13" name="Rechteck 12"/>
          <p:cNvSpPr/>
          <p:nvPr/>
        </p:nvSpPr>
        <p:spPr>
          <a:xfrm>
            <a:off x="6240016" y="6237312"/>
            <a:ext cx="6096000" cy="400110"/>
          </a:xfrm>
          <a:prstGeom prst="rect">
            <a:avLst/>
          </a:prstGeom>
        </p:spPr>
        <p:txBody>
          <a:bodyPr>
            <a:spAutoFit/>
          </a:bodyPr>
          <a:lstStyle/>
          <a:p>
            <a:r>
              <a:rPr lang="de-DE" sz="1000" dirty="0"/>
              <a:t>© Illustration von Oger aus dem Artikel </a:t>
            </a:r>
            <a:r>
              <a:rPr lang="de-DE" sz="1000" dirty="0">
                <a:hlinkClick r:id="rId4"/>
              </a:rPr>
              <a:t>Klimaschutzgesetz: Wir sind alle gefangen in einem globalen Dilemma </a:t>
            </a:r>
            <a:r>
              <a:rPr lang="de-DE" sz="1000" dirty="0"/>
              <a:t>von Alex Tiefenbacher, veröffentlicht am 05.06.2023 auf daslamm.ch</a:t>
            </a:r>
          </a:p>
        </p:txBody>
      </p:sp>
    </p:spTree>
    <p:extLst>
      <p:ext uri="{BB962C8B-B14F-4D97-AF65-F5344CB8AC3E}">
        <p14:creationId xmlns:p14="http://schemas.microsoft.com/office/powerpoint/2010/main" val="14594325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el 1">
            <a:extLst>
              <a:ext uri="{FF2B5EF4-FFF2-40B4-BE49-F238E27FC236}">
                <a16:creationId xmlns:a16="http://schemas.microsoft.com/office/drawing/2014/main" id="{855C8CAE-82E5-4779-AEE2-07798B771626}"/>
              </a:ext>
            </a:extLst>
          </p:cNvPr>
          <p:cNvSpPr>
            <a:spLocks noGrp="1"/>
          </p:cNvSpPr>
          <p:nvPr>
            <p:ph type="title"/>
          </p:nvPr>
        </p:nvSpPr>
        <p:spPr>
          <a:xfrm>
            <a:off x="545723" y="1695285"/>
            <a:ext cx="10337938" cy="590478"/>
          </a:xfrm>
        </p:spPr>
        <p:txBody>
          <a:bodyPr/>
          <a:lstStyle/>
          <a:p>
            <a:r>
              <a:rPr lang="de-DE" dirty="0"/>
              <a:t>Neue Institutionenökonomik</a:t>
            </a:r>
          </a:p>
        </p:txBody>
      </p:sp>
      <p:sp>
        <p:nvSpPr>
          <p:cNvPr id="24" name="Textplatzhalter 2">
            <a:extLst>
              <a:ext uri="{FF2B5EF4-FFF2-40B4-BE49-F238E27FC236}">
                <a16:creationId xmlns:a16="http://schemas.microsoft.com/office/drawing/2014/main" id="{76E7C27F-FA26-475E-9A3A-576FAE03AF3D}"/>
              </a:ext>
            </a:extLst>
          </p:cNvPr>
          <p:cNvSpPr>
            <a:spLocks noGrp="1"/>
          </p:cNvSpPr>
          <p:nvPr>
            <p:ph type="body" sz="quarter" idx="13"/>
          </p:nvPr>
        </p:nvSpPr>
        <p:spPr>
          <a:xfrm>
            <a:off x="553812" y="2263728"/>
            <a:ext cx="10145561" cy="492568"/>
          </a:xfrm>
        </p:spPr>
        <p:txBody>
          <a:bodyPr/>
          <a:lstStyle/>
          <a:p>
            <a:r>
              <a:rPr lang="de-DE" dirty="0"/>
              <a:t>Drei zentrale Theorien zur Lösung von Anreizproblemen</a:t>
            </a:r>
          </a:p>
        </p:txBody>
      </p:sp>
      <p:sp>
        <p:nvSpPr>
          <p:cNvPr id="25" name="Inhaltsplatzhalter 3">
            <a:extLst>
              <a:ext uri="{FF2B5EF4-FFF2-40B4-BE49-F238E27FC236}">
                <a16:creationId xmlns:a16="http://schemas.microsoft.com/office/drawing/2014/main" id="{07184F68-4A3A-4FD1-8269-06A848067035}"/>
              </a:ext>
            </a:extLst>
          </p:cNvPr>
          <p:cNvSpPr>
            <a:spLocks noGrp="1"/>
          </p:cNvSpPr>
          <p:nvPr>
            <p:ph idx="1"/>
          </p:nvPr>
        </p:nvSpPr>
        <p:spPr>
          <a:xfrm>
            <a:off x="545722" y="2913286"/>
            <a:ext cx="8718630" cy="3256926"/>
          </a:xfrm>
        </p:spPr>
        <p:txBody>
          <a:bodyPr/>
          <a:lstStyle/>
          <a:p>
            <a:pPr marL="0" indent="0">
              <a:buNone/>
            </a:pPr>
            <a:r>
              <a:rPr lang="de-DE" dirty="0"/>
              <a:t>Die Klimakrise wird befördert durch…</a:t>
            </a:r>
          </a:p>
          <a:p>
            <a:pPr marL="342900" indent="-342900">
              <a:buFont typeface="+mj-lt"/>
              <a:buAutoNum type="arabicPeriod"/>
            </a:pPr>
            <a:r>
              <a:rPr lang="de-DE" dirty="0"/>
              <a:t>verwässerte Eigentumsrechte (Property Rights T.). Lösung z.B.: Kosten verursachter Schäden besser den Verursachern anlasten</a:t>
            </a:r>
          </a:p>
          <a:p>
            <a:pPr marL="342900" indent="-342900">
              <a:buFont typeface="+mj-lt"/>
              <a:buAutoNum type="arabicPeriod"/>
            </a:pPr>
            <a:r>
              <a:rPr lang="de-DE" dirty="0"/>
              <a:t>zu hohe Kosten der Einigung auf Regeln/ Zuweisung von Eigentum (Transaktionskostentheorie). Lösung z.B. Bürokratieabbau, E-Government</a:t>
            </a:r>
          </a:p>
          <a:p>
            <a:pPr marL="342900" indent="-342900">
              <a:buFont typeface="+mj-lt"/>
              <a:buAutoNum type="arabicPeriod"/>
            </a:pPr>
            <a:r>
              <a:rPr lang="de-DE" dirty="0"/>
              <a:t>Motivations- und Kontrollprobleme bei der Delegation von Aufgaben (Prinzipal-Agenten-T.). Lösung z.B. klare Standards gegen Greenwashing</a:t>
            </a:r>
          </a:p>
          <a:p>
            <a:pPr marL="342900" indent="-342900">
              <a:buFont typeface="+mj-lt"/>
              <a:buAutoNum type="arabicPeriod"/>
            </a:pPr>
            <a:endParaRPr lang="de-DE" dirty="0"/>
          </a:p>
        </p:txBody>
      </p:sp>
      <p:pic>
        <p:nvPicPr>
          <p:cNvPr id="32" name="Grafik 31">
            <a:extLst>
              <a:ext uri="{FF2B5EF4-FFF2-40B4-BE49-F238E27FC236}">
                <a16:creationId xmlns:a16="http://schemas.microsoft.com/office/drawing/2014/main" id="{3C280AF7-3547-4DA1-95DB-7C36ED180D58}"/>
              </a:ext>
            </a:extLst>
          </p:cNvPr>
          <p:cNvPicPr>
            <a:picLocks noChangeAspect="1"/>
          </p:cNvPicPr>
          <p:nvPr/>
        </p:nvPicPr>
        <p:blipFill>
          <a:blip r:embed="rId2"/>
          <a:stretch>
            <a:fillRect/>
          </a:stretch>
        </p:blipFill>
        <p:spPr>
          <a:xfrm>
            <a:off x="9790312" y="55997"/>
            <a:ext cx="2318600" cy="1514152"/>
          </a:xfrm>
          <a:prstGeom prst="rect">
            <a:avLst/>
          </a:prstGeom>
          <a:solidFill>
            <a:schemeClr val="bg1"/>
          </a:solidFill>
        </p:spPr>
      </p:pic>
      <p:sp>
        <p:nvSpPr>
          <p:cNvPr id="33" name="Rechteck 32">
            <a:extLst>
              <a:ext uri="{FF2B5EF4-FFF2-40B4-BE49-F238E27FC236}">
                <a16:creationId xmlns:a16="http://schemas.microsoft.com/office/drawing/2014/main" id="{4F995EE4-5301-411B-9392-2D62395FA4CA}"/>
              </a:ext>
            </a:extLst>
          </p:cNvPr>
          <p:cNvSpPr/>
          <p:nvPr/>
        </p:nvSpPr>
        <p:spPr bwMode="auto">
          <a:xfrm>
            <a:off x="10254139" y="316749"/>
            <a:ext cx="648671" cy="1279904"/>
          </a:xfrm>
          <a:prstGeom prst="rect">
            <a:avLst/>
          </a:prstGeom>
          <a:no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Tree>
    <p:extLst>
      <p:ext uri="{BB962C8B-B14F-4D97-AF65-F5344CB8AC3E}">
        <p14:creationId xmlns:p14="http://schemas.microsoft.com/office/powerpoint/2010/main" val="31279366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Grafik 31">
            <a:extLst>
              <a:ext uri="{FF2B5EF4-FFF2-40B4-BE49-F238E27FC236}">
                <a16:creationId xmlns:a16="http://schemas.microsoft.com/office/drawing/2014/main" id="{3C280AF7-3547-4DA1-95DB-7C36ED180D58}"/>
              </a:ext>
            </a:extLst>
          </p:cNvPr>
          <p:cNvPicPr>
            <a:picLocks noChangeAspect="1"/>
          </p:cNvPicPr>
          <p:nvPr/>
        </p:nvPicPr>
        <p:blipFill>
          <a:blip r:embed="rId2"/>
          <a:stretch>
            <a:fillRect/>
          </a:stretch>
        </p:blipFill>
        <p:spPr>
          <a:xfrm>
            <a:off x="9790312" y="55997"/>
            <a:ext cx="2318600" cy="1514152"/>
          </a:xfrm>
          <a:prstGeom prst="rect">
            <a:avLst/>
          </a:prstGeom>
          <a:solidFill>
            <a:schemeClr val="bg1"/>
          </a:solidFill>
        </p:spPr>
      </p:pic>
      <p:sp>
        <p:nvSpPr>
          <p:cNvPr id="33" name="Rechteck 32">
            <a:extLst>
              <a:ext uri="{FF2B5EF4-FFF2-40B4-BE49-F238E27FC236}">
                <a16:creationId xmlns:a16="http://schemas.microsoft.com/office/drawing/2014/main" id="{4F995EE4-5301-411B-9392-2D62395FA4CA}"/>
              </a:ext>
            </a:extLst>
          </p:cNvPr>
          <p:cNvSpPr/>
          <p:nvPr/>
        </p:nvSpPr>
        <p:spPr bwMode="auto">
          <a:xfrm>
            <a:off x="10254139" y="316749"/>
            <a:ext cx="648671" cy="1279904"/>
          </a:xfrm>
          <a:prstGeom prst="rect">
            <a:avLst/>
          </a:prstGeom>
          <a:no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16" name="Titel 1">
            <a:extLst>
              <a:ext uri="{FF2B5EF4-FFF2-40B4-BE49-F238E27FC236}">
                <a16:creationId xmlns:a16="http://schemas.microsoft.com/office/drawing/2014/main" id="{855C8CAE-82E5-4779-AEE2-07798B771626}"/>
              </a:ext>
            </a:extLst>
          </p:cNvPr>
          <p:cNvSpPr>
            <a:spLocks noGrp="1"/>
          </p:cNvSpPr>
          <p:nvPr>
            <p:ph type="title"/>
          </p:nvPr>
        </p:nvSpPr>
        <p:spPr>
          <a:xfrm>
            <a:off x="594871" y="1695285"/>
            <a:ext cx="10669242" cy="590478"/>
          </a:xfrm>
        </p:spPr>
        <p:txBody>
          <a:bodyPr/>
          <a:lstStyle/>
          <a:p>
            <a:r>
              <a:rPr lang="de-DE" dirty="0"/>
              <a:t>Originäre Institutionenökonomik</a:t>
            </a:r>
          </a:p>
        </p:txBody>
      </p:sp>
      <p:sp>
        <p:nvSpPr>
          <p:cNvPr id="17" name="Textplatzhalter 2">
            <a:extLst>
              <a:ext uri="{FF2B5EF4-FFF2-40B4-BE49-F238E27FC236}">
                <a16:creationId xmlns:a16="http://schemas.microsoft.com/office/drawing/2014/main" id="{76E7C27F-FA26-475E-9A3A-576FAE03AF3D}"/>
              </a:ext>
            </a:extLst>
          </p:cNvPr>
          <p:cNvSpPr>
            <a:spLocks noGrp="1"/>
          </p:cNvSpPr>
          <p:nvPr>
            <p:ph type="body" sz="quarter" idx="13"/>
          </p:nvPr>
        </p:nvSpPr>
        <p:spPr>
          <a:xfrm>
            <a:off x="602960" y="2263728"/>
            <a:ext cx="10145561" cy="492568"/>
          </a:xfrm>
        </p:spPr>
        <p:txBody>
          <a:bodyPr/>
          <a:lstStyle/>
          <a:p>
            <a:r>
              <a:rPr lang="de-DE" dirty="0"/>
              <a:t>Individuelle Lösungen zur Bewältigung von Koordinationsproblemen</a:t>
            </a:r>
          </a:p>
        </p:txBody>
      </p:sp>
      <p:sp>
        <p:nvSpPr>
          <p:cNvPr id="18" name="Inhaltsplatzhalter 3">
            <a:extLst>
              <a:ext uri="{FF2B5EF4-FFF2-40B4-BE49-F238E27FC236}">
                <a16:creationId xmlns:a16="http://schemas.microsoft.com/office/drawing/2014/main" id="{07184F68-4A3A-4FD1-8269-06A848067035}"/>
              </a:ext>
            </a:extLst>
          </p:cNvPr>
          <p:cNvSpPr>
            <a:spLocks noGrp="1"/>
          </p:cNvSpPr>
          <p:nvPr>
            <p:ph idx="1"/>
          </p:nvPr>
        </p:nvSpPr>
        <p:spPr>
          <a:xfrm>
            <a:off x="594869" y="2913286"/>
            <a:ext cx="5752687" cy="3256926"/>
          </a:xfrm>
        </p:spPr>
        <p:txBody>
          <a:bodyPr/>
          <a:lstStyle/>
          <a:p>
            <a:r>
              <a:rPr lang="de-DE" dirty="0"/>
              <a:t>Start bei komplexerem, sozialerem Modell menschlichen Verhaltens und interdisziplinärer Einbezug verschiedener Theorien zu Institutionen</a:t>
            </a:r>
          </a:p>
          <a:p>
            <a:r>
              <a:rPr lang="de-DE" dirty="0"/>
              <a:t>Bsp. Commons-Ökonomik (Elinor Ostrom): Statt </a:t>
            </a:r>
            <a:r>
              <a:rPr lang="de-DE" dirty="0" err="1"/>
              <a:t>one</a:t>
            </a:r>
            <a:r>
              <a:rPr lang="de-DE" dirty="0"/>
              <a:t>-size-</a:t>
            </a:r>
            <a:r>
              <a:rPr lang="de-DE" dirty="0" err="1"/>
              <a:t>fits</a:t>
            </a:r>
            <a:r>
              <a:rPr lang="de-DE" dirty="0"/>
              <a:t>-all Lösung „Privatisierung“ Suche nach erfolgreichen Modellen zu </a:t>
            </a:r>
            <a:r>
              <a:rPr lang="de-DE" dirty="0" err="1"/>
              <a:t>gemeinschaft-licher</a:t>
            </a:r>
            <a:r>
              <a:rPr lang="de-DE" dirty="0"/>
              <a:t> Nutzung von Ressourcen</a:t>
            </a:r>
          </a:p>
          <a:p>
            <a:r>
              <a:rPr lang="de-DE" dirty="0"/>
              <a:t>Lösung z.B. Bike-Sharing-Communities oder Selbsthilfewerkstätten, die Ostroms 8 Design-Prinzipien für Commons-Institutionen entsprechen</a:t>
            </a:r>
          </a:p>
        </p:txBody>
      </p:sp>
      <p:sp>
        <p:nvSpPr>
          <p:cNvPr id="19" name="Inhaltsplatzhalter 4">
            <a:extLst>
              <a:ext uri="{FF2B5EF4-FFF2-40B4-BE49-F238E27FC236}">
                <a16:creationId xmlns:a16="http://schemas.microsoft.com/office/drawing/2014/main" id="{121F0055-0BE3-48CB-A646-EC1C679941E4}"/>
              </a:ext>
            </a:extLst>
          </p:cNvPr>
          <p:cNvSpPr txBox="1">
            <a:spLocks/>
          </p:cNvSpPr>
          <p:nvPr/>
        </p:nvSpPr>
        <p:spPr>
          <a:xfrm>
            <a:off x="594226" y="6112504"/>
            <a:ext cx="5357758" cy="21469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1000" dirty="0"/>
              <a:t>Vgl. z.B. Ostrom E, </a:t>
            </a:r>
            <a:r>
              <a:rPr lang="de-DE" sz="1000" dirty="0" err="1"/>
              <a:t>Beyond</a:t>
            </a:r>
            <a:r>
              <a:rPr lang="de-DE" sz="1000" dirty="0"/>
              <a:t> </a:t>
            </a:r>
            <a:r>
              <a:rPr lang="de-DE" sz="1000" dirty="0" err="1"/>
              <a:t>Markets</a:t>
            </a:r>
            <a:r>
              <a:rPr lang="de-DE" sz="1000" dirty="0"/>
              <a:t> </a:t>
            </a:r>
            <a:r>
              <a:rPr lang="de-DE" sz="1000" dirty="0" err="1"/>
              <a:t>and</a:t>
            </a:r>
            <a:r>
              <a:rPr lang="de-DE" sz="1000" dirty="0"/>
              <a:t> States: </a:t>
            </a:r>
            <a:r>
              <a:rPr lang="en-US" sz="1000" dirty="0"/>
              <a:t>Polycentric Governance of Complex Economic Systems. American Economic Review 100 (June 2010): 641–672</a:t>
            </a:r>
          </a:p>
        </p:txBody>
      </p:sp>
      <p:pic>
        <p:nvPicPr>
          <p:cNvPr id="22" name="Grafik 21"/>
          <p:cNvPicPr>
            <a:picLocks noChangeAspect="1"/>
          </p:cNvPicPr>
          <p:nvPr/>
        </p:nvPicPr>
        <p:blipFill>
          <a:blip r:embed="rId3"/>
          <a:stretch>
            <a:fillRect/>
          </a:stretch>
        </p:blipFill>
        <p:spPr>
          <a:xfrm>
            <a:off x="6960096" y="2913286"/>
            <a:ext cx="4360355" cy="2901464"/>
          </a:xfrm>
          <a:prstGeom prst="rect">
            <a:avLst/>
          </a:prstGeom>
        </p:spPr>
      </p:pic>
    </p:spTree>
    <p:extLst>
      <p:ext uri="{BB962C8B-B14F-4D97-AF65-F5344CB8AC3E}">
        <p14:creationId xmlns:p14="http://schemas.microsoft.com/office/powerpoint/2010/main" val="4743594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Grafik 31">
            <a:extLst>
              <a:ext uri="{FF2B5EF4-FFF2-40B4-BE49-F238E27FC236}">
                <a16:creationId xmlns:a16="http://schemas.microsoft.com/office/drawing/2014/main" id="{3C280AF7-3547-4DA1-95DB-7C36ED180D58}"/>
              </a:ext>
            </a:extLst>
          </p:cNvPr>
          <p:cNvPicPr>
            <a:picLocks noChangeAspect="1"/>
          </p:cNvPicPr>
          <p:nvPr/>
        </p:nvPicPr>
        <p:blipFill>
          <a:blip r:embed="rId2"/>
          <a:stretch>
            <a:fillRect/>
          </a:stretch>
        </p:blipFill>
        <p:spPr>
          <a:xfrm>
            <a:off x="9790312" y="55997"/>
            <a:ext cx="2318600" cy="1514152"/>
          </a:xfrm>
          <a:prstGeom prst="rect">
            <a:avLst/>
          </a:prstGeom>
          <a:solidFill>
            <a:schemeClr val="bg1"/>
          </a:solidFill>
        </p:spPr>
      </p:pic>
      <p:sp>
        <p:nvSpPr>
          <p:cNvPr id="33" name="Rechteck 32">
            <a:extLst>
              <a:ext uri="{FF2B5EF4-FFF2-40B4-BE49-F238E27FC236}">
                <a16:creationId xmlns:a16="http://schemas.microsoft.com/office/drawing/2014/main" id="{4F995EE4-5301-411B-9392-2D62395FA4CA}"/>
              </a:ext>
            </a:extLst>
          </p:cNvPr>
          <p:cNvSpPr/>
          <p:nvPr/>
        </p:nvSpPr>
        <p:spPr bwMode="auto">
          <a:xfrm>
            <a:off x="10254139" y="316749"/>
            <a:ext cx="648671" cy="1279904"/>
          </a:xfrm>
          <a:prstGeom prst="rect">
            <a:avLst/>
          </a:prstGeom>
          <a:no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13" name="Titel 1">
            <a:extLst>
              <a:ext uri="{FF2B5EF4-FFF2-40B4-BE49-F238E27FC236}">
                <a16:creationId xmlns:a16="http://schemas.microsoft.com/office/drawing/2014/main" id="{855C8CAE-82E5-4779-AEE2-07798B771626}"/>
              </a:ext>
            </a:extLst>
          </p:cNvPr>
          <p:cNvSpPr>
            <a:spLocks noGrp="1"/>
          </p:cNvSpPr>
          <p:nvPr>
            <p:ph type="title"/>
          </p:nvPr>
        </p:nvSpPr>
        <p:spPr>
          <a:xfrm>
            <a:off x="551386" y="1695285"/>
            <a:ext cx="10669242" cy="590478"/>
          </a:xfrm>
        </p:spPr>
        <p:txBody>
          <a:bodyPr/>
          <a:lstStyle/>
          <a:p>
            <a:r>
              <a:rPr lang="de-DE" dirty="0"/>
              <a:t>Post-Keynesianische Institutionenökonomik</a:t>
            </a:r>
          </a:p>
        </p:txBody>
      </p:sp>
      <p:sp>
        <p:nvSpPr>
          <p:cNvPr id="14" name="Textplatzhalter 2">
            <a:extLst>
              <a:ext uri="{FF2B5EF4-FFF2-40B4-BE49-F238E27FC236}">
                <a16:creationId xmlns:a16="http://schemas.microsoft.com/office/drawing/2014/main" id="{76E7C27F-FA26-475E-9A3A-576FAE03AF3D}"/>
              </a:ext>
            </a:extLst>
          </p:cNvPr>
          <p:cNvSpPr>
            <a:spLocks noGrp="1"/>
          </p:cNvSpPr>
          <p:nvPr>
            <p:ph type="body" sz="quarter" idx="13"/>
          </p:nvPr>
        </p:nvSpPr>
        <p:spPr>
          <a:xfrm>
            <a:off x="559475" y="2263728"/>
            <a:ext cx="10145561" cy="492568"/>
          </a:xfrm>
        </p:spPr>
        <p:txBody>
          <a:bodyPr/>
          <a:lstStyle/>
          <a:p>
            <a:r>
              <a:rPr lang="de-DE" dirty="0"/>
              <a:t>Analyse der zentralen Stellschraube gesamtwirtschaftliche Nachfrage</a:t>
            </a:r>
          </a:p>
        </p:txBody>
      </p:sp>
      <p:sp>
        <p:nvSpPr>
          <p:cNvPr id="15" name="Inhaltsplatzhalter 3">
            <a:extLst>
              <a:ext uri="{FF2B5EF4-FFF2-40B4-BE49-F238E27FC236}">
                <a16:creationId xmlns:a16="http://schemas.microsoft.com/office/drawing/2014/main" id="{07184F68-4A3A-4FD1-8269-06A848067035}"/>
              </a:ext>
            </a:extLst>
          </p:cNvPr>
          <p:cNvSpPr>
            <a:spLocks noGrp="1"/>
          </p:cNvSpPr>
          <p:nvPr>
            <p:ph idx="1"/>
          </p:nvPr>
        </p:nvSpPr>
        <p:spPr>
          <a:xfrm>
            <a:off x="551384" y="2913286"/>
            <a:ext cx="9145016" cy="3256926"/>
          </a:xfrm>
        </p:spPr>
        <p:txBody>
          <a:bodyPr/>
          <a:lstStyle/>
          <a:p>
            <a:r>
              <a:rPr lang="de-DE" dirty="0"/>
              <a:t>Komplexes Modell oft irrationaler, sozial bedingter Entscheidungen bei unsicheren Erwartungen</a:t>
            </a:r>
          </a:p>
          <a:p>
            <a:r>
              <a:rPr lang="de-DE" dirty="0"/>
              <a:t>M.E. am weitesten entwickelte Theorie in Tradition der originären Institutionenökonomik</a:t>
            </a:r>
          </a:p>
          <a:p>
            <a:r>
              <a:rPr lang="de-DE" dirty="0"/>
              <a:t>Makroökonomische Analyse mit bestands- und flussgrößenkonsistenten Modellen, die ökologische Ressourcen &amp; Senken einbeziehen</a:t>
            </a:r>
          </a:p>
          <a:p>
            <a:r>
              <a:rPr lang="de-DE" dirty="0"/>
              <a:t>Lösung: z.B. Green New Deal der EU</a:t>
            </a:r>
          </a:p>
          <a:p>
            <a:r>
              <a:rPr lang="de-DE" dirty="0"/>
              <a:t>Analyse: z.B. Makro-ökonomische Auswirkungen von De-Growth Politiken</a:t>
            </a:r>
          </a:p>
          <a:p>
            <a:endParaRPr lang="de-DE" dirty="0"/>
          </a:p>
        </p:txBody>
      </p:sp>
    </p:spTree>
    <p:extLst>
      <p:ext uri="{BB962C8B-B14F-4D97-AF65-F5344CB8AC3E}">
        <p14:creationId xmlns:p14="http://schemas.microsoft.com/office/powerpoint/2010/main" val="36845110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
          <p:cNvSpPr txBox="1">
            <a:spLocks/>
          </p:cNvSpPr>
          <p:nvPr/>
        </p:nvSpPr>
        <p:spPr bwMode="auto">
          <a:xfrm>
            <a:off x="489587" y="1844824"/>
            <a:ext cx="3527064" cy="115476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0" i="0" kern="1200">
                <a:solidFill>
                  <a:schemeClr val="tx1"/>
                </a:solidFill>
                <a:latin typeface="Arial" panose="020B0604020202020204" pitchFamily="34" charset="0"/>
                <a:ea typeface="+mj-ea"/>
                <a:cs typeface="Arial" panose="020B0604020202020204" pitchFamily="34" charset="0"/>
              </a:defRPr>
            </a:lvl1pPr>
          </a:lstStyle>
          <a:p>
            <a:pPr>
              <a:defRPr/>
            </a:pPr>
            <a:r>
              <a:rPr lang="de-DE" dirty="0"/>
              <a:t>Perspektiven der Ökonomik</a:t>
            </a:r>
          </a:p>
        </p:txBody>
      </p:sp>
      <p:sp>
        <p:nvSpPr>
          <p:cNvPr id="16" name="Untertitel 2"/>
          <p:cNvSpPr txBox="1">
            <a:spLocks/>
          </p:cNvSpPr>
          <p:nvPr/>
        </p:nvSpPr>
        <p:spPr bwMode="auto">
          <a:xfrm>
            <a:off x="465502" y="2971872"/>
            <a:ext cx="3527677" cy="19203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de-DE" sz="2000" dirty="0"/>
              <a:t>Ökonomische Phänomene analysiert als Summe von Einzelentscheidungen, Regelgefüge, System oder Zielfunktion</a:t>
            </a:r>
          </a:p>
        </p:txBody>
      </p:sp>
      <p:sp>
        <p:nvSpPr>
          <p:cNvPr id="18" name="Rechteck 4"/>
          <p:cNvSpPr/>
          <p:nvPr/>
        </p:nvSpPr>
        <p:spPr bwMode="auto">
          <a:xfrm>
            <a:off x="4021697" y="3229305"/>
            <a:ext cx="7077954" cy="3053443"/>
          </a:xfrm>
          <a:custGeom>
            <a:avLst/>
            <a:gdLst>
              <a:gd name="connsiteX0" fmla="*/ 0 w 7430249"/>
              <a:gd name="connsiteY0" fmla="*/ 0 h 3049820"/>
              <a:gd name="connsiteX1" fmla="*/ 7430249 w 7430249"/>
              <a:gd name="connsiteY1" fmla="*/ 0 h 3049820"/>
              <a:gd name="connsiteX2" fmla="*/ 7430249 w 7430249"/>
              <a:gd name="connsiteY2" fmla="*/ 3049820 h 3049820"/>
              <a:gd name="connsiteX3" fmla="*/ 0 w 7430249"/>
              <a:gd name="connsiteY3" fmla="*/ 3049820 h 3049820"/>
              <a:gd name="connsiteX4" fmla="*/ 0 w 7430249"/>
              <a:gd name="connsiteY4" fmla="*/ 0 h 3049820"/>
              <a:gd name="connsiteX0" fmla="*/ 0 w 7430249"/>
              <a:gd name="connsiteY0" fmla="*/ 0 h 3053443"/>
              <a:gd name="connsiteX1" fmla="*/ 7430249 w 7430249"/>
              <a:gd name="connsiteY1" fmla="*/ 0 h 3053443"/>
              <a:gd name="connsiteX2" fmla="*/ 7430249 w 7430249"/>
              <a:gd name="connsiteY2" fmla="*/ 3049820 h 3053443"/>
              <a:gd name="connsiteX3" fmla="*/ 3862642 w 7430249"/>
              <a:gd name="connsiteY3" fmla="*/ 3053443 h 3053443"/>
              <a:gd name="connsiteX4" fmla="*/ 0 w 7430249"/>
              <a:gd name="connsiteY4" fmla="*/ 3049820 h 3053443"/>
              <a:gd name="connsiteX5" fmla="*/ 0 w 7430249"/>
              <a:gd name="connsiteY5" fmla="*/ 0 h 3053443"/>
              <a:gd name="connsiteX0" fmla="*/ 0 w 7430249"/>
              <a:gd name="connsiteY0" fmla="*/ 0 h 3053443"/>
              <a:gd name="connsiteX1" fmla="*/ 7430249 w 7430249"/>
              <a:gd name="connsiteY1" fmla="*/ 0 h 3053443"/>
              <a:gd name="connsiteX2" fmla="*/ 7413920 w 7430249"/>
              <a:gd name="connsiteY2" fmla="*/ 1955806 h 3053443"/>
              <a:gd name="connsiteX3" fmla="*/ 3862642 w 7430249"/>
              <a:gd name="connsiteY3" fmla="*/ 3053443 h 3053443"/>
              <a:gd name="connsiteX4" fmla="*/ 0 w 7430249"/>
              <a:gd name="connsiteY4" fmla="*/ 3049820 h 3053443"/>
              <a:gd name="connsiteX5" fmla="*/ 0 w 7430249"/>
              <a:gd name="connsiteY5" fmla="*/ 0 h 3053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30249" h="3053443">
                <a:moveTo>
                  <a:pt x="0" y="0"/>
                </a:moveTo>
                <a:lnTo>
                  <a:pt x="7430249" y="0"/>
                </a:lnTo>
                <a:lnTo>
                  <a:pt x="7413920" y="1955806"/>
                </a:lnTo>
                <a:lnTo>
                  <a:pt x="3862642" y="3053443"/>
                </a:lnTo>
                <a:lnTo>
                  <a:pt x="0" y="3049820"/>
                </a:lnTo>
                <a:lnTo>
                  <a:pt x="0" y="0"/>
                </a:lnTo>
                <a:close/>
              </a:path>
            </a:pathLst>
          </a:custGeom>
          <a:solidFill>
            <a:schemeClr val="tx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solidFill>
                <a:schemeClr val="tx1"/>
              </a:solidFill>
            </a:endParaRPr>
          </a:p>
        </p:txBody>
      </p:sp>
      <p:sp>
        <p:nvSpPr>
          <p:cNvPr id="19" name="Rechteck 18">
            <a:extLst>
              <a:ext uri="{FF2B5EF4-FFF2-40B4-BE49-F238E27FC236}">
                <a16:creationId xmlns:a16="http://schemas.microsoft.com/office/drawing/2014/main" id="{F4E6CD28-8A94-458D-8EF5-E06BD0965EE3}"/>
              </a:ext>
            </a:extLst>
          </p:cNvPr>
          <p:cNvSpPr/>
          <p:nvPr/>
        </p:nvSpPr>
        <p:spPr bwMode="auto">
          <a:xfrm>
            <a:off x="6035335" y="4357940"/>
            <a:ext cx="1545313" cy="18467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p>
        </p:txBody>
      </p:sp>
      <p:sp>
        <p:nvSpPr>
          <p:cNvPr id="20" name="Rechteck 19">
            <a:extLst>
              <a:ext uri="{FF2B5EF4-FFF2-40B4-BE49-F238E27FC236}">
                <a16:creationId xmlns:a16="http://schemas.microsoft.com/office/drawing/2014/main" id="{A4423DC1-E587-41A6-A001-4B6D6A8CFE72}"/>
              </a:ext>
            </a:extLst>
          </p:cNvPr>
          <p:cNvSpPr/>
          <p:nvPr/>
        </p:nvSpPr>
        <p:spPr bwMode="auto">
          <a:xfrm>
            <a:off x="4287485" y="3317642"/>
            <a:ext cx="1524000" cy="18467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err="1"/>
          </a:p>
        </p:txBody>
      </p:sp>
      <p:graphicFrame>
        <p:nvGraphicFramePr>
          <p:cNvPr id="21" name="Diagramm 20"/>
          <p:cNvGraphicFramePr>
            <a:graphicFrameLocks/>
          </p:cNvGraphicFramePr>
          <p:nvPr/>
        </p:nvGraphicFramePr>
        <p:xfrm>
          <a:off x="3959067" y="1052736"/>
          <a:ext cx="5343960" cy="53573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22" name="Diagramm 21">
            <a:extLst>
              <a:ext uri="{FF2B5EF4-FFF2-40B4-BE49-F238E27FC236}">
                <a16:creationId xmlns:a16="http://schemas.microsoft.com/office/drawing/2014/main" id="{6FA0CEA5-1F1B-44D0-9CE9-46FC795B7E6A}"/>
              </a:ext>
            </a:extLst>
          </p:cNvPr>
          <p:cNvGraphicFramePr/>
          <p:nvPr/>
        </p:nvGraphicFramePr>
        <p:xfrm>
          <a:off x="8617608" y="2333501"/>
          <a:ext cx="3527064" cy="276505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1" name="Rechteck 10">
            <a:extLst>
              <a:ext uri="{FF2B5EF4-FFF2-40B4-BE49-F238E27FC236}">
                <a16:creationId xmlns:a16="http://schemas.microsoft.com/office/drawing/2014/main" id="{192F546F-FCF6-4A88-A9BF-07860418122B}"/>
              </a:ext>
            </a:extLst>
          </p:cNvPr>
          <p:cNvSpPr/>
          <p:nvPr/>
        </p:nvSpPr>
        <p:spPr bwMode="auto">
          <a:xfrm>
            <a:off x="5649843" y="2287270"/>
            <a:ext cx="2030333" cy="4022050"/>
          </a:xfrm>
          <a:prstGeom prst="rect">
            <a:avLst/>
          </a:prstGeom>
          <a:noFill/>
          <a:ln w="47625">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10" name="Textfeld 9">
            <a:extLst>
              <a:ext uri="{FF2B5EF4-FFF2-40B4-BE49-F238E27FC236}">
                <a16:creationId xmlns:a16="http://schemas.microsoft.com/office/drawing/2014/main" id="{1DADE468-CC75-4506-B8FB-E3DF3D057386}"/>
              </a:ext>
            </a:extLst>
          </p:cNvPr>
          <p:cNvSpPr txBox="1"/>
          <p:nvPr/>
        </p:nvSpPr>
        <p:spPr>
          <a:xfrm>
            <a:off x="407368" y="6468404"/>
            <a:ext cx="9702758" cy="400110"/>
          </a:xfrm>
          <a:prstGeom prst="rect">
            <a:avLst/>
          </a:prstGeom>
          <a:noFill/>
        </p:spPr>
        <p:txBody>
          <a:bodyPr wrap="square">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1000" dirty="0" err="1"/>
              <a:t>Vgl</a:t>
            </a:r>
            <a:r>
              <a:rPr lang="de-DE" sz="1000" dirty="0"/>
              <a:t>: Rogowski, Wolf. 2023. Ideale ohne Ideologie in der Ökonomik. Evidenzbasierte Verbindung positiver und normativer Ökonomik als Mittel der Ideologiekritik. In: Zeitschrift für </a:t>
            </a:r>
            <a:r>
              <a:rPr lang="de-DE" sz="1000" dirty="0" err="1"/>
              <a:t>Wirtschafts</a:t>
            </a:r>
            <a:r>
              <a:rPr lang="de-DE" sz="1000" dirty="0"/>
              <a:t> - und Unternehmensethik, Jahrgang 23 (Heft 1), S. 57 - 92. Nomos. DOI https://d0i.0rg/10.5771/1439 -880X-2022-1-57.</a:t>
            </a:r>
          </a:p>
        </p:txBody>
      </p:sp>
    </p:spTree>
    <p:extLst>
      <p:ext uri="{BB962C8B-B14F-4D97-AF65-F5344CB8AC3E}">
        <p14:creationId xmlns:p14="http://schemas.microsoft.com/office/powerpoint/2010/main" val="1087804459"/>
      </p:ext>
    </p:extLst>
  </p:cSld>
  <p:clrMapOvr>
    <a:masterClrMapping/>
  </p:clrMapOvr>
</p:sld>
</file>

<file path=ppt/theme/theme1.xml><?xml version="1.0" encoding="utf-8"?>
<a:theme xmlns:a="http://schemas.openxmlformats.org/drawingml/2006/main" name="Office">
  <a:themeElements>
    <a:clrScheme name="Virtuelle Akademie">
      <a:dk1>
        <a:sysClr val="windowText" lastClr="000000"/>
      </a:dk1>
      <a:lt1>
        <a:sysClr val="window" lastClr="FFFFFF"/>
      </a:lt1>
      <a:dk2>
        <a:srgbClr val="7E867D"/>
      </a:dk2>
      <a:lt2>
        <a:srgbClr val="E2E5E1"/>
      </a:lt2>
      <a:accent1>
        <a:srgbClr val="B71833"/>
      </a:accent1>
      <a:accent2>
        <a:srgbClr val="9E9B2F"/>
      </a:accent2>
      <a:accent3>
        <a:srgbClr val="D8D124"/>
      </a:accent3>
      <a:accent4>
        <a:srgbClr val="86C1CF"/>
      </a:accent4>
      <a:accent5>
        <a:srgbClr val="3A5881"/>
      </a:accent5>
      <a:accent6>
        <a:srgbClr val="731D2E"/>
      </a:accent6>
      <a:hlink>
        <a:srgbClr val="A6443D"/>
      </a:hlink>
      <a:folHlink>
        <a:srgbClr val="A1A9AA"/>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Uni Design Abt MIG 2023-04-11">
  <a:themeElements>
    <a:clrScheme name="Benutzerdefiniert 105">
      <a:dk1>
        <a:sysClr val="windowText" lastClr="000000"/>
      </a:dk1>
      <a:lt1>
        <a:sysClr val="window" lastClr="FFFFFF"/>
      </a:lt1>
      <a:dk2>
        <a:srgbClr val="7F7F7F"/>
      </a:dk2>
      <a:lt2>
        <a:srgbClr val="D8D8D8"/>
      </a:lt2>
      <a:accent1>
        <a:srgbClr val="872746"/>
      </a:accent1>
      <a:accent2>
        <a:srgbClr val="D51130"/>
      </a:accent2>
      <a:accent3>
        <a:srgbClr val="DE9BA7"/>
      </a:accent3>
      <a:accent4>
        <a:srgbClr val="1C356B"/>
      </a:accent4>
      <a:accent5>
        <a:srgbClr val="0D68B0"/>
      </a:accent5>
      <a:accent6>
        <a:srgbClr val="95B3DF"/>
      </a:accent6>
      <a:hlink>
        <a:srgbClr val="000000"/>
      </a:hlink>
      <a:folHlink>
        <a:srgbClr val="0000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2"/>
        </a:solidFill>
        <a:ln>
          <a:noFill/>
        </a:ln>
      </a:spPr>
      <a:bodyPr rtlCol="0" anchor="ctr"/>
      <a:lstStyle>
        <a:defPPr algn="ctr">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l">
          <a:defRPr dirty="0" err="1" smtClean="0"/>
        </a:defPPr>
      </a:lstStyle>
    </a:txDef>
  </a:objectDefaults>
  <a:extraClrSchemeLst/>
  <a:extLst>
    <a:ext uri="{05A4C25C-085E-4340-85A3-A5531E510DB2}">
      <thm15:themeFamily xmlns:thm15="http://schemas.microsoft.com/office/thememl/2012/main" name="Uni Design Abt MIG 2023-04-11" id="{0B052E4F-2D33-4D31-9D69-FD7A467AEBB6}" vid="{ECE39556-99D5-4D75-8EAD-B3EE9EF904C4}"/>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965</Words>
  <Application>Microsoft Office PowerPoint</Application>
  <PresentationFormat>Breitbild</PresentationFormat>
  <Paragraphs>79</Paragraphs>
  <Slides>8</Slides>
  <Notes>0</Notes>
  <HiddenSlides>0</HiddenSlides>
  <MMClips>0</MMClips>
  <ScaleCrop>false</ScaleCrop>
  <HeadingPairs>
    <vt:vector size="6" baseType="variant">
      <vt:variant>
        <vt:lpstr>Verwendete Schriftarten</vt:lpstr>
      </vt:variant>
      <vt:variant>
        <vt:i4>4</vt:i4>
      </vt:variant>
      <vt:variant>
        <vt:lpstr>Design</vt:lpstr>
      </vt:variant>
      <vt:variant>
        <vt:i4>2</vt:i4>
      </vt:variant>
      <vt:variant>
        <vt:lpstr>Folientitel</vt:lpstr>
      </vt:variant>
      <vt:variant>
        <vt:i4>8</vt:i4>
      </vt:variant>
    </vt:vector>
  </HeadingPairs>
  <TitlesOfParts>
    <vt:vector size="14" baseType="lpstr">
      <vt:lpstr>Arial</vt:lpstr>
      <vt:lpstr>Calibri</vt:lpstr>
      <vt:lpstr>Wingdings</vt:lpstr>
      <vt:lpstr>Wingdings 3</vt:lpstr>
      <vt:lpstr>Office</vt:lpstr>
      <vt:lpstr>Uni Design Abt MIG 2023-04-11</vt:lpstr>
      <vt:lpstr>Wege aus der Klimakrise</vt:lpstr>
      <vt:lpstr>PowerPoint-Präsentation</vt:lpstr>
      <vt:lpstr>Vogelperspektive: Konstitutionenökonomik</vt:lpstr>
      <vt:lpstr>Vogelperspektive: Konstitutionenökonomik</vt:lpstr>
      <vt:lpstr>Neue Institutionenökonomik</vt:lpstr>
      <vt:lpstr>Originäre Institutionenökonomik</vt:lpstr>
      <vt:lpstr>Post-Keynesianische Institutionenökonomik</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Titelmasterformat durch Klicken bearbeiten</dc:title>
  <dc:creator>Mabel Baumgarten</dc:creator>
  <cp:lastModifiedBy>Katharina</cp:lastModifiedBy>
  <cp:revision>135</cp:revision>
  <dcterms:created xsi:type="dcterms:W3CDTF">2023-03-03T07:19:01Z</dcterms:created>
  <dcterms:modified xsi:type="dcterms:W3CDTF">2024-09-26T10:33:01Z</dcterms:modified>
</cp:coreProperties>
</file>