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 id="2147483676" r:id="rId4"/>
  </p:sldMasterIdLst>
  <p:notesMasterIdLst>
    <p:notesMasterId r:id="rId8"/>
  </p:notesMasterIdLst>
  <p:sldIdLst>
    <p:sldId id="2147474269" r:id="rId5"/>
    <p:sldId id="2147474271" r:id="rId6"/>
    <p:sldId id="2147474272"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A4C7E-E144-4C1D-BEF0-BE3DC090E3A8}" v="1" dt="2024-04-03T08:24:56.617"/>
    <p1510:client id="{7C06DDE9-E9C2-476B-BC3E-57CB2AEEB71C}" v="118" dt="2024-04-02T08:52:24.4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426" autoAdjust="0"/>
  </p:normalViewPr>
  <p:slideViewPr>
    <p:cSldViewPr snapToGrid="0">
      <p:cViewPr varScale="1">
        <p:scale>
          <a:sx n="52" d="100"/>
          <a:sy n="52" d="100"/>
        </p:scale>
        <p:origin x="1203"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1.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28" Type="http://schemas.microsoft.com/office/2016/11/relationships/changesInfo" Target="changesInfos/changesInfo1.xml"/><Relationship Id="rId10" Type="http://schemas.openxmlformats.org/officeDocument/2006/relationships/viewProps" Target="viewProps.xml"/><Relationship Id="rId4" Type="http://schemas.openxmlformats.org/officeDocument/2006/relationships/slideMaster" Target="slideMasters/slideMaster2.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e Höher" userId="7262d36d-fb1a-4ef5-93e5-2df39bf71b13" providerId="ADAL" clId="{7C06DDE9-E9C2-476B-BC3E-57CB2AEEB71C}"/>
    <pc:docChg chg="undo custSel addSld delSld modSld sldOrd">
      <pc:chgData name="Nicole Höher" userId="7262d36d-fb1a-4ef5-93e5-2df39bf71b13" providerId="ADAL" clId="{7C06DDE9-E9C2-476B-BC3E-57CB2AEEB71C}" dt="2024-04-02T09:07:53.345" v="1135" actId="1076"/>
      <pc:docMkLst>
        <pc:docMk/>
      </pc:docMkLst>
      <pc:sldChg chg="delSp modSp mod">
        <pc:chgData name="Nicole Höher" userId="7262d36d-fb1a-4ef5-93e5-2df39bf71b13" providerId="ADAL" clId="{7C06DDE9-E9C2-476B-BC3E-57CB2AEEB71C}" dt="2024-04-02T06:42:07.169" v="33" actId="478"/>
        <pc:sldMkLst>
          <pc:docMk/>
          <pc:sldMk cId="2986899789" sldId="274"/>
        </pc:sldMkLst>
        <pc:spChg chg="mod">
          <ac:chgData name="Nicole Höher" userId="7262d36d-fb1a-4ef5-93e5-2df39bf71b13" providerId="ADAL" clId="{7C06DDE9-E9C2-476B-BC3E-57CB2AEEB71C}" dt="2024-04-02T06:42:04.679" v="32" actId="20577"/>
          <ac:spMkLst>
            <pc:docMk/>
            <pc:sldMk cId="2986899789" sldId="274"/>
            <ac:spMk id="5" creationId="{0140176B-4BDA-AEAD-95CC-1571E1275415}"/>
          </ac:spMkLst>
        </pc:spChg>
        <pc:spChg chg="del">
          <ac:chgData name="Nicole Höher" userId="7262d36d-fb1a-4ef5-93e5-2df39bf71b13" providerId="ADAL" clId="{7C06DDE9-E9C2-476B-BC3E-57CB2AEEB71C}" dt="2024-04-02T06:42:07.169" v="33" actId="478"/>
          <ac:spMkLst>
            <pc:docMk/>
            <pc:sldMk cId="2986899789" sldId="274"/>
            <ac:spMk id="8" creationId="{9939F67B-08C3-749C-511C-490A2F943901}"/>
          </ac:spMkLst>
        </pc:spChg>
      </pc:sldChg>
      <pc:sldChg chg="modSp mod">
        <pc:chgData name="Nicole Höher" userId="7262d36d-fb1a-4ef5-93e5-2df39bf71b13" providerId="ADAL" clId="{7C06DDE9-E9C2-476B-BC3E-57CB2AEEB71C}" dt="2024-04-02T08:55:50.846" v="1107" actId="1076"/>
        <pc:sldMkLst>
          <pc:docMk/>
          <pc:sldMk cId="3531068293" sldId="2147474082"/>
        </pc:sldMkLst>
        <pc:spChg chg="mod">
          <ac:chgData name="Nicole Höher" userId="7262d36d-fb1a-4ef5-93e5-2df39bf71b13" providerId="ADAL" clId="{7C06DDE9-E9C2-476B-BC3E-57CB2AEEB71C}" dt="2024-04-02T08:55:50.846" v="1107" actId="1076"/>
          <ac:spMkLst>
            <pc:docMk/>
            <pc:sldMk cId="3531068293" sldId="2147474082"/>
            <ac:spMk id="37" creationId="{6DEDC809-8BFA-463E-4508-987E2BEEC05F}"/>
          </ac:spMkLst>
        </pc:spChg>
        <pc:spChg chg="mod">
          <ac:chgData name="Nicole Höher" userId="7262d36d-fb1a-4ef5-93e5-2df39bf71b13" providerId="ADAL" clId="{7C06DDE9-E9C2-476B-BC3E-57CB2AEEB71C}" dt="2024-04-02T08:55:48.295" v="1106" actId="1076"/>
          <ac:spMkLst>
            <pc:docMk/>
            <pc:sldMk cId="3531068293" sldId="2147474082"/>
            <ac:spMk id="44" creationId="{AA2B36E2-CD1D-8207-67EA-5D0C640700D5}"/>
          </ac:spMkLst>
        </pc:spChg>
        <pc:spChg chg="mod">
          <ac:chgData name="Nicole Höher" userId="7262d36d-fb1a-4ef5-93e5-2df39bf71b13" providerId="ADAL" clId="{7C06DDE9-E9C2-476B-BC3E-57CB2AEEB71C}" dt="2024-04-02T08:55:22.940" v="1104" actId="1076"/>
          <ac:spMkLst>
            <pc:docMk/>
            <pc:sldMk cId="3531068293" sldId="2147474082"/>
            <ac:spMk id="49" creationId="{493DE361-D1D6-B252-2C5D-B1B29EDAC507}"/>
          </ac:spMkLst>
        </pc:spChg>
        <pc:picChg chg="mod">
          <ac:chgData name="Nicole Höher" userId="7262d36d-fb1a-4ef5-93e5-2df39bf71b13" providerId="ADAL" clId="{7C06DDE9-E9C2-476B-BC3E-57CB2AEEB71C}" dt="2024-04-02T08:54:45.043" v="1100" actId="1076"/>
          <ac:picMkLst>
            <pc:docMk/>
            <pc:sldMk cId="3531068293" sldId="2147474082"/>
            <ac:picMk id="6" creationId="{81819026-22D9-568D-9BE0-BA94D91DC73F}"/>
          </ac:picMkLst>
        </pc:picChg>
        <pc:picChg chg="mod">
          <ac:chgData name="Nicole Höher" userId="7262d36d-fb1a-4ef5-93e5-2df39bf71b13" providerId="ADAL" clId="{7C06DDE9-E9C2-476B-BC3E-57CB2AEEB71C}" dt="2024-04-02T08:55:43.445" v="1105" actId="1076"/>
          <ac:picMkLst>
            <pc:docMk/>
            <pc:sldMk cId="3531068293" sldId="2147474082"/>
            <ac:picMk id="8" creationId="{8651743C-9C14-DC56-C47E-633D7CE26FC9}"/>
          </ac:picMkLst>
        </pc:picChg>
        <pc:picChg chg="mod">
          <ac:chgData name="Nicole Höher" userId="7262d36d-fb1a-4ef5-93e5-2df39bf71b13" providerId="ADAL" clId="{7C06DDE9-E9C2-476B-BC3E-57CB2AEEB71C}" dt="2024-04-02T08:54:41.607" v="1099" actId="1076"/>
          <ac:picMkLst>
            <pc:docMk/>
            <pc:sldMk cId="3531068293" sldId="2147474082"/>
            <ac:picMk id="18" creationId="{752C32FD-8475-B43C-5039-F3A6FF29CF53}"/>
          </ac:picMkLst>
        </pc:picChg>
        <pc:cxnChg chg="mod">
          <ac:chgData name="Nicole Höher" userId="7262d36d-fb1a-4ef5-93e5-2df39bf71b13" providerId="ADAL" clId="{7C06DDE9-E9C2-476B-BC3E-57CB2AEEB71C}" dt="2024-04-02T08:54:58.232" v="1102" actId="14100"/>
          <ac:cxnSpMkLst>
            <pc:docMk/>
            <pc:sldMk cId="3531068293" sldId="2147474082"/>
            <ac:cxnSpMk id="39" creationId="{7656E9D2-5A89-8A2B-B61E-2926DD402BDC}"/>
          </ac:cxnSpMkLst>
        </pc:cxnChg>
      </pc:sldChg>
      <pc:sldChg chg="addSp delSp modSp add mod modAnim">
        <pc:chgData name="Nicole Höher" userId="7262d36d-fb1a-4ef5-93e5-2df39bf71b13" providerId="ADAL" clId="{7C06DDE9-E9C2-476B-BC3E-57CB2AEEB71C}" dt="2024-04-02T08:52:24.453" v="1097"/>
        <pc:sldMkLst>
          <pc:docMk/>
          <pc:sldMk cId="1150154117" sldId="2147474228"/>
        </pc:sldMkLst>
        <pc:spChg chg="mod">
          <ac:chgData name="Nicole Höher" userId="7262d36d-fb1a-4ef5-93e5-2df39bf71b13" providerId="ADAL" clId="{7C06DDE9-E9C2-476B-BC3E-57CB2AEEB71C}" dt="2024-04-02T07:47:52.649" v="999" actId="20577"/>
          <ac:spMkLst>
            <pc:docMk/>
            <pc:sldMk cId="1150154117" sldId="2147474228"/>
            <ac:spMk id="2" creationId="{D55FBA8A-BB8A-475C-27FA-3D99D9B1E2EB}"/>
          </ac:spMkLst>
        </pc:spChg>
        <pc:spChg chg="mod">
          <ac:chgData name="Nicole Höher" userId="7262d36d-fb1a-4ef5-93e5-2df39bf71b13" providerId="ADAL" clId="{7C06DDE9-E9C2-476B-BC3E-57CB2AEEB71C}" dt="2024-04-02T07:48:56.034" v="1010" actId="1076"/>
          <ac:spMkLst>
            <pc:docMk/>
            <pc:sldMk cId="1150154117" sldId="2147474228"/>
            <ac:spMk id="5" creationId="{4A8CD39D-1CAF-2F35-303F-542B29F7888E}"/>
          </ac:spMkLst>
        </pc:spChg>
        <pc:spChg chg="del">
          <ac:chgData name="Nicole Höher" userId="7262d36d-fb1a-4ef5-93e5-2df39bf71b13" providerId="ADAL" clId="{7C06DDE9-E9C2-476B-BC3E-57CB2AEEB71C}" dt="2024-04-02T07:43:20.434" v="933" actId="478"/>
          <ac:spMkLst>
            <pc:docMk/>
            <pc:sldMk cId="1150154117" sldId="2147474228"/>
            <ac:spMk id="6" creationId="{7875D7C6-1434-7269-E70F-3B72CE567F3E}"/>
          </ac:spMkLst>
        </pc:spChg>
        <pc:spChg chg="mod">
          <ac:chgData name="Nicole Höher" userId="7262d36d-fb1a-4ef5-93e5-2df39bf71b13" providerId="ADAL" clId="{7C06DDE9-E9C2-476B-BC3E-57CB2AEEB71C}" dt="2024-04-02T07:48:56.034" v="1010" actId="1076"/>
          <ac:spMkLst>
            <pc:docMk/>
            <pc:sldMk cId="1150154117" sldId="2147474228"/>
            <ac:spMk id="7" creationId="{CC9426C0-FF9D-1AD4-6465-AE5ECE6B52F1}"/>
          </ac:spMkLst>
        </pc:spChg>
        <pc:spChg chg="mod">
          <ac:chgData name="Nicole Höher" userId="7262d36d-fb1a-4ef5-93e5-2df39bf71b13" providerId="ADAL" clId="{7C06DDE9-E9C2-476B-BC3E-57CB2AEEB71C}" dt="2024-04-02T07:51:17.267" v="1078" actId="207"/>
          <ac:spMkLst>
            <pc:docMk/>
            <pc:sldMk cId="1150154117" sldId="2147474228"/>
            <ac:spMk id="12" creationId="{BCC10B93-2261-544F-DFA2-78C492A73BFC}"/>
          </ac:spMkLst>
        </pc:spChg>
        <pc:spChg chg="add mod">
          <ac:chgData name="Nicole Höher" userId="7262d36d-fb1a-4ef5-93e5-2df39bf71b13" providerId="ADAL" clId="{7C06DDE9-E9C2-476B-BC3E-57CB2AEEB71C}" dt="2024-04-02T08:52:21.268" v="1096" actId="164"/>
          <ac:spMkLst>
            <pc:docMk/>
            <pc:sldMk cId="1150154117" sldId="2147474228"/>
            <ac:spMk id="25" creationId="{1883EB5E-4AFB-9188-491C-C5313E56E8EE}"/>
          </ac:spMkLst>
        </pc:spChg>
        <pc:spChg chg="add mod">
          <ac:chgData name="Nicole Höher" userId="7262d36d-fb1a-4ef5-93e5-2df39bf71b13" providerId="ADAL" clId="{7C06DDE9-E9C2-476B-BC3E-57CB2AEEB71C}" dt="2024-04-02T07:51:29.438" v="1080" actId="20577"/>
          <ac:spMkLst>
            <pc:docMk/>
            <pc:sldMk cId="1150154117" sldId="2147474228"/>
            <ac:spMk id="34" creationId="{BEDC884E-38A2-04CE-CB2D-015CC77A1326}"/>
          </ac:spMkLst>
        </pc:spChg>
        <pc:grpChg chg="mod">
          <ac:chgData name="Nicole Höher" userId="7262d36d-fb1a-4ef5-93e5-2df39bf71b13" providerId="ADAL" clId="{7C06DDE9-E9C2-476B-BC3E-57CB2AEEB71C}" dt="2024-04-02T07:49:20.105" v="1017" actId="1076"/>
          <ac:grpSpMkLst>
            <pc:docMk/>
            <pc:sldMk cId="1150154117" sldId="2147474228"/>
            <ac:grpSpMk id="13" creationId="{FB309F5F-75B3-09B7-BEE7-A85C3D3C4253}"/>
          </ac:grpSpMkLst>
        </pc:grpChg>
        <pc:grpChg chg="mod">
          <ac:chgData name="Nicole Höher" userId="7262d36d-fb1a-4ef5-93e5-2df39bf71b13" providerId="ADAL" clId="{7C06DDE9-E9C2-476B-BC3E-57CB2AEEB71C}" dt="2024-04-02T07:49:23.468" v="1019" actId="1076"/>
          <ac:grpSpMkLst>
            <pc:docMk/>
            <pc:sldMk cId="1150154117" sldId="2147474228"/>
            <ac:grpSpMk id="16" creationId="{93C9F8DB-9B13-4306-8755-F19ECD5634A9}"/>
          </ac:grpSpMkLst>
        </pc:grpChg>
        <pc:grpChg chg="mod">
          <ac:chgData name="Nicole Höher" userId="7262d36d-fb1a-4ef5-93e5-2df39bf71b13" providerId="ADAL" clId="{7C06DDE9-E9C2-476B-BC3E-57CB2AEEB71C}" dt="2024-04-02T08:52:21.268" v="1096" actId="164"/>
          <ac:grpSpMkLst>
            <pc:docMk/>
            <pc:sldMk cId="1150154117" sldId="2147474228"/>
            <ac:grpSpMk id="19" creationId="{9758B579-0E29-19E9-FCC1-29B1892858FE}"/>
          </ac:grpSpMkLst>
        </pc:grpChg>
        <pc:grpChg chg="add mod">
          <ac:chgData name="Nicole Höher" userId="7262d36d-fb1a-4ef5-93e5-2df39bf71b13" providerId="ADAL" clId="{7C06DDE9-E9C2-476B-BC3E-57CB2AEEB71C}" dt="2024-04-02T07:49:27.425" v="1022" actId="1076"/>
          <ac:grpSpMkLst>
            <pc:docMk/>
            <pc:sldMk cId="1150154117" sldId="2147474228"/>
            <ac:grpSpMk id="28" creationId="{70B9B416-9C64-734A-9264-E6DF4CF1AC8F}"/>
          </ac:grpSpMkLst>
        </pc:grpChg>
        <pc:grpChg chg="add mod">
          <ac:chgData name="Nicole Höher" userId="7262d36d-fb1a-4ef5-93e5-2df39bf71b13" providerId="ADAL" clId="{7C06DDE9-E9C2-476B-BC3E-57CB2AEEB71C}" dt="2024-04-02T07:49:38.593" v="1030"/>
          <ac:grpSpMkLst>
            <pc:docMk/>
            <pc:sldMk cId="1150154117" sldId="2147474228"/>
            <ac:grpSpMk id="31" creationId="{C4FECBD0-5DE8-D940-DD19-6F6CD9B66952}"/>
          </ac:grpSpMkLst>
        </pc:grpChg>
        <pc:grpChg chg="add mod">
          <ac:chgData name="Nicole Höher" userId="7262d36d-fb1a-4ef5-93e5-2df39bf71b13" providerId="ADAL" clId="{7C06DDE9-E9C2-476B-BC3E-57CB2AEEB71C}" dt="2024-04-02T08:52:21.268" v="1096" actId="164"/>
          <ac:grpSpMkLst>
            <pc:docMk/>
            <pc:sldMk cId="1150154117" sldId="2147474228"/>
            <ac:grpSpMk id="35" creationId="{35FBDC0F-79DB-08F1-CE93-37072F9A6EC2}"/>
          </ac:grpSpMkLst>
        </pc:grpChg>
        <pc:picChg chg="del">
          <ac:chgData name="Nicole Höher" userId="7262d36d-fb1a-4ef5-93e5-2df39bf71b13" providerId="ADAL" clId="{7C06DDE9-E9C2-476B-BC3E-57CB2AEEB71C}" dt="2024-04-02T07:43:16.191" v="931" actId="478"/>
          <ac:picMkLst>
            <pc:docMk/>
            <pc:sldMk cId="1150154117" sldId="2147474228"/>
            <ac:picMk id="8" creationId="{48348A6E-7535-A432-34D7-DE279B4AAF42}"/>
          </ac:picMkLst>
        </pc:picChg>
        <pc:picChg chg="mod">
          <ac:chgData name="Nicole Höher" userId="7262d36d-fb1a-4ef5-93e5-2df39bf71b13" providerId="ADAL" clId="{7C06DDE9-E9C2-476B-BC3E-57CB2AEEB71C}" dt="2024-04-02T07:49:21.627" v="1018" actId="1076"/>
          <ac:picMkLst>
            <pc:docMk/>
            <pc:sldMk cId="1150154117" sldId="2147474228"/>
            <ac:picMk id="9" creationId="{94E9E960-A733-03B3-CB23-8DF71B9CA976}"/>
          </ac:picMkLst>
        </pc:picChg>
        <pc:picChg chg="mod">
          <ac:chgData name="Nicole Höher" userId="7262d36d-fb1a-4ef5-93e5-2df39bf71b13" providerId="ADAL" clId="{7C06DDE9-E9C2-476B-BC3E-57CB2AEEB71C}" dt="2024-04-02T07:48:56.034" v="1010" actId="1076"/>
          <ac:picMkLst>
            <pc:docMk/>
            <pc:sldMk cId="1150154117" sldId="2147474228"/>
            <ac:picMk id="10" creationId="{A21DF563-2DD9-49B3-5446-B3FF60828124}"/>
          </ac:picMkLst>
        </pc:picChg>
        <pc:picChg chg="mod">
          <ac:chgData name="Nicole Höher" userId="7262d36d-fb1a-4ef5-93e5-2df39bf71b13" providerId="ADAL" clId="{7C06DDE9-E9C2-476B-BC3E-57CB2AEEB71C}" dt="2024-04-02T07:49:29.126" v="1024" actId="1076"/>
          <ac:picMkLst>
            <pc:docMk/>
            <pc:sldMk cId="1150154117" sldId="2147474228"/>
            <ac:picMk id="11" creationId="{DB204369-A376-97AA-0AED-12BD770CBA84}"/>
          </ac:picMkLst>
        </pc:picChg>
        <pc:picChg chg="add mod">
          <ac:chgData name="Nicole Höher" userId="7262d36d-fb1a-4ef5-93e5-2df39bf71b13" providerId="ADAL" clId="{7C06DDE9-E9C2-476B-BC3E-57CB2AEEB71C}" dt="2024-04-02T08:52:21.268" v="1096" actId="164"/>
          <ac:picMkLst>
            <pc:docMk/>
            <pc:sldMk cId="1150154117" sldId="2147474228"/>
            <ac:picMk id="22" creationId="{63C67AFD-1E39-777D-7565-0D9F971F1C26}"/>
          </ac:picMkLst>
        </pc:picChg>
        <pc:picChg chg="add del mod">
          <ac:chgData name="Nicole Höher" userId="7262d36d-fb1a-4ef5-93e5-2df39bf71b13" providerId="ADAL" clId="{7C06DDE9-E9C2-476B-BC3E-57CB2AEEB71C}" dt="2024-04-02T07:45:08.018" v="937" actId="478"/>
          <ac:picMkLst>
            <pc:docMk/>
            <pc:sldMk cId="1150154117" sldId="2147474228"/>
            <ac:picMk id="24" creationId="{75505A53-913F-DB76-C7E0-08D02E677F18}"/>
          </ac:picMkLst>
        </pc:picChg>
        <pc:picChg chg="add mod">
          <ac:chgData name="Nicole Höher" userId="7262d36d-fb1a-4ef5-93e5-2df39bf71b13" providerId="ADAL" clId="{7C06DDE9-E9C2-476B-BC3E-57CB2AEEB71C}" dt="2024-04-02T07:49:25.401" v="1021" actId="1076"/>
          <ac:picMkLst>
            <pc:docMk/>
            <pc:sldMk cId="1150154117" sldId="2147474228"/>
            <ac:picMk id="27" creationId="{52F33EC6-AE27-401D-83B3-485CBC2DB68C}"/>
          </ac:picMkLst>
        </pc:picChg>
        <pc:picChg chg="mod">
          <ac:chgData name="Nicole Höher" userId="7262d36d-fb1a-4ef5-93e5-2df39bf71b13" providerId="ADAL" clId="{7C06DDE9-E9C2-476B-BC3E-57CB2AEEB71C}" dt="2024-04-02T07:48:59.458" v="1011"/>
          <ac:picMkLst>
            <pc:docMk/>
            <pc:sldMk cId="1150154117" sldId="2147474228"/>
            <ac:picMk id="29" creationId="{33D7549E-6C4F-4D5C-699A-488A7E03782F}"/>
          </ac:picMkLst>
        </pc:picChg>
        <pc:picChg chg="mod">
          <ac:chgData name="Nicole Höher" userId="7262d36d-fb1a-4ef5-93e5-2df39bf71b13" providerId="ADAL" clId="{7C06DDE9-E9C2-476B-BC3E-57CB2AEEB71C}" dt="2024-04-02T07:48:59.458" v="1011"/>
          <ac:picMkLst>
            <pc:docMk/>
            <pc:sldMk cId="1150154117" sldId="2147474228"/>
            <ac:picMk id="30" creationId="{3041A431-1BFC-CD93-708E-E6988EDEE2CE}"/>
          </ac:picMkLst>
        </pc:picChg>
        <pc:picChg chg="mod">
          <ac:chgData name="Nicole Höher" userId="7262d36d-fb1a-4ef5-93e5-2df39bf71b13" providerId="ADAL" clId="{7C06DDE9-E9C2-476B-BC3E-57CB2AEEB71C}" dt="2024-04-02T07:49:38.593" v="1030"/>
          <ac:picMkLst>
            <pc:docMk/>
            <pc:sldMk cId="1150154117" sldId="2147474228"/>
            <ac:picMk id="32" creationId="{3F917CF2-5635-B487-E438-F721812C6600}"/>
          </ac:picMkLst>
        </pc:picChg>
        <pc:picChg chg="mod">
          <ac:chgData name="Nicole Höher" userId="7262d36d-fb1a-4ef5-93e5-2df39bf71b13" providerId="ADAL" clId="{7C06DDE9-E9C2-476B-BC3E-57CB2AEEB71C}" dt="2024-04-02T07:49:38.593" v="1030"/>
          <ac:picMkLst>
            <pc:docMk/>
            <pc:sldMk cId="1150154117" sldId="2147474228"/>
            <ac:picMk id="33" creationId="{EF4B1E0B-2113-9174-0381-3748E0E33153}"/>
          </ac:picMkLst>
        </pc:picChg>
      </pc:sldChg>
      <pc:sldChg chg="del">
        <pc:chgData name="Nicole Höher" userId="7262d36d-fb1a-4ef5-93e5-2df39bf71b13" providerId="ADAL" clId="{7C06DDE9-E9C2-476B-BC3E-57CB2AEEB71C}" dt="2024-03-22T13:00:26.312" v="1" actId="47"/>
        <pc:sldMkLst>
          <pc:docMk/>
          <pc:sldMk cId="2849729997" sldId="2147474247"/>
        </pc:sldMkLst>
      </pc:sldChg>
      <pc:sldChg chg="modSp mod modNotesTx">
        <pc:chgData name="Nicole Höher" userId="7262d36d-fb1a-4ef5-93e5-2df39bf71b13" providerId="ADAL" clId="{7C06DDE9-E9C2-476B-BC3E-57CB2AEEB71C}" dt="2024-04-02T09:05:42.630" v="1129" actId="14100"/>
        <pc:sldMkLst>
          <pc:docMk/>
          <pc:sldMk cId="485602529" sldId="2147474252"/>
        </pc:sldMkLst>
        <pc:spChg chg="mod">
          <ac:chgData name="Nicole Höher" userId="7262d36d-fb1a-4ef5-93e5-2df39bf71b13" providerId="ADAL" clId="{7C06DDE9-E9C2-476B-BC3E-57CB2AEEB71C}" dt="2024-04-02T09:05:42.630" v="1129" actId="14100"/>
          <ac:spMkLst>
            <pc:docMk/>
            <pc:sldMk cId="485602529" sldId="2147474252"/>
            <ac:spMk id="2" creationId="{475370F7-74E0-256B-5DE8-1E11A617404D}"/>
          </ac:spMkLst>
        </pc:spChg>
        <pc:spChg chg="mod">
          <ac:chgData name="Nicole Höher" userId="7262d36d-fb1a-4ef5-93e5-2df39bf71b13" providerId="ADAL" clId="{7C06DDE9-E9C2-476B-BC3E-57CB2AEEB71C}" dt="2024-04-02T09:01:55.819" v="1124" actId="20577"/>
          <ac:spMkLst>
            <pc:docMk/>
            <pc:sldMk cId="485602529" sldId="2147474252"/>
            <ac:spMk id="4" creationId="{23CA4B63-17C1-D1B4-4CDD-04EAF34F44A1}"/>
          </ac:spMkLst>
        </pc:spChg>
      </pc:sldChg>
      <pc:sldChg chg="del">
        <pc:chgData name="Nicole Höher" userId="7262d36d-fb1a-4ef5-93e5-2df39bf71b13" providerId="ADAL" clId="{7C06DDE9-E9C2-476B-BC3E-57CB2AEEB71C}" dt="2024-03-22T13:00:26.312" v="1" actId="47"/>
        <pc:sldMkLst>
          <pc:docMk/>
          <pc:sldMk cId="2045025560" sldId="2147474253"/>
        </pc:sldMkLst>
      </pc:sldChg>
      <pc:sldChg chg="del">
        <pc:chgData name="Nicole Höher" userId="7262d36d-fb1a-4ef5-93e5-2df39bf71b13" providerId="ADAL" clId="{7C06DDE9-E9C2-476B-BC3E-57CB2AEEB71C}" dt="2024-03-22T13:00:26.312" v="1" actId="47"/>
        <pc:sldMkLst>
          <pc:docMk/>
          <pc:sldMk cId="3721231360" sldId="2147474254"/>
        </pc:sldMkLst>
      </pc:sldChg>
      <pc:sldChg chg="del">
        <pc:chgData name="Nicole Höher" userId="7262d36d-fb1a-4ef5-93e5-2df39bf71b13" providerId="ADAL" clId="{7C06DDE9-E9C2-476B-BC3E-57CB2AEEB71C}" dt="2024-03-22T13:00:26.312" v="1" actId="47"/>
        <pc:sldMkLst>
          <pc:docMk/>
          <pc:sldMk cId="1555309509" sldId="2147474255"/>
        </pc:sldMkLst>
      </pc:sldChg>
      <pc:sldChg chg="del">
        <pc:chgData name="Nicole Höher" userId="7262d36d-fb1a-4ef5-93e5-2df39bf71b13" providerId="ADAL" clId="{7C06DDE9-E9C2-476B-BC3E-57CB2AEEB71C}" dt="2024-03-22T13:00:26.312" v="1" actId="47"/>
        <pc:sldMkLst>
          <pc:docMk/>
          <pc:sldMk cId="2900532178" sldId="2147474256"/>
        </pc:sldMkLst>
      </pc:sldChg>
      <pc:sldChg chg="del">
        <pc:chgData name="Nicole Höher" userId="7262d36d-fb1a-4ef5-93e5-2df39bf71b13" providerId="ADAL" clId="{7C06DDE9-E9C2-476B-BC3E-57CB2AEEB71C}" dt="2024-03-22T13:00:26.312" v="1" actId="47"/>
        <pc:sldMkLst>
          <pc:docMk/>
          <pc:sldMk cId="2815626487" sldId="2147474257"/>
        </pc:sldMkLst>
      </pc:sldChg>
      <pc:sldChg chg="add">
        <pc:chgData name="Nicole Höher" userId="7262d36d-fb1a-4ef5-93e5-2df39bf71b13" providerId="ADAL" clId="{7C06DDE9-E9C2-476B-BC3E-57CB2AEEB71C}" dt="2024-03-22T12:59:24.935" v="0"/>
        <pc:sldMkLst>
          <pc:docMk/>
          <pc:sldMk cId="3356309237" sldId="2147474258"/>
        </pc:sldMkLst>
      </pc:sldChg>
      <pc:sldChg chg="add">
        <pc:chgData name="Nicole Höher" userId="7262d36d-fb1a-4ef5-93e5-2df39bf71b13" providerId="ADAL" clId="{7C06DDE9-E9C2-476B-BC3E-57CB2AEEB71C}" dt="2024-03-22T12:59:24.935" v="0"/>
        <pc:sldMkLst>
          <pc:docMk/>
          <pc:sldMk cId="1630830366" sldId="2147474259"/>
        </pc:sldMkLst>
      </pc:sldChg>
      <pc:sldChg chg="add">
        <pc:chgData name="Nicole Höher" userId="7262d36d-fb1a-4ef5-93e5-2df39bf71b13" providerId="ADAL" clId="{7C06DDE9-E9C2-476B-BC3E-57CB2AEEB71C}" dt="2024-03-22T12:59:24.935" v="0"/>
        <pc:sldMkLst>
          <pc:docMk/>
          <pc:sldMk cId="2683764894" sldId="2147474260"/>
        </pc:sldMkLst>
      </pc:sldChg>
      <pc:sldChg chg="modSp add mod">
        <pc:chgData name="Nicole Höher" userId="7262d36d-fb1a-4ef5-93e5-2df39bf71b13" providerId="ADAL" clId="{7C06DDE9-E9C2-476B-BC3E-57CB2AEEB71C}" dt="2024-04-02T08:10:35.582" v="1089" actId="1076"/>
        <pc:sldMkLst>
          <pc:docMk/>
          <pc:sldMk cId="1057214435" sldId="2147474261"/>
        </pc:sldMkLst>
        <pc:spChg chg="mod">
          <ac:chgData name="Nicole Höher" userId="7262d36d-fb1a-4ef5-93e5-2df39bf71b13" providerId="ADAL" clId="{7C06DDE9-E9C2-476B-BC3E-57CB2AEEB71C}" dt="2024-04-02T08:10:24.677" v="1085" actId="1076"/>
          <ac:spMkLst>
            <pc:docMk/>
            <pc:sldMk cId="1057214435" sldId="2147474261"/>
            <ac:spMk id="6" creationId="{497F2759-676A-8EEA-AC2C-FB3A044162E3}"/>
          </ac:spMkLst>
        </pc:spChg>
        <pc:spChg chg="mod">
          <ac:chgData name="Nicole Höher" userId="7262d36d-fb1a-4ef5-93e5-2df39bf71b13" providerId="ADAL" clId="{7C06DDE9-E9C2-476B-BC3E-57CB2AEEB71C}" dt="2024-04-02T08:10:26.168" v="1086" actId="1076"/>
          <ac:spMkLst>
            <pc:docMk/>
            <pc:sldMk cId="1057214435" sldId="2147474261"/>
            <ac:spMk id="8" creationId="{7FB80024-E072-F48E-42C5-AFA891661A89}"/>
          </ac:spMkLst>
        </pc:spChg>
        <pc:spChg chg="mod">
          <ac:chgData name="Nicole Höher" userId="7262d36d-fb1a-4ef5-93e5-2df39bf71b13" providerId="ADAL" clId="{7C06DDE9-E9C2-476B-BC3E-57CB2AEEB71C}" dt="2024-04-02T08:10:30.162" v="1087" actId="1076"/>
          <ac:spMkLst>
            <pc:docMk/>
            <pc:sldMk cId="1057214435" sldId="2147474261"/>
            <ac:spMk id="10" creationId="{DD6D99AE-132B-BBCA-FD1A-2EAAE70086A1}"/>
          </ac:spMkLst>
        </pc:spChg>
        <pc:spChg chg="mod">
          <ac:chgData name="Nicole Höher" userId="7262d36d-fb1a-4ef5-93e5-2df39bf71b13" providerId="ADAL" clId="{7C06DDE9-E9C2-476B-BC3E-57CB2AEEB71C}" dt="2024-04-02T08:10:33.965" v="1088" actId="1076"/>
          <ac:spMkLst>
            <pc:docMk/>
            <pc:sldMk cId="1057214435" sldId="2147474261"/>
            <ac:spMk id="12" creationId="{59D0F5A3-44B5-23E6-F559-965EEBDF36C0}"/>
          </ac:spMkLst>
        </pc:spChg>
        <pc:spChg chg="mod">
          <ac:chgData name="Nicole Höher" userId="7262d36d-fb1a-4ef5-93e5-2df39bf71b13" providerId="ADAL" clId="{7C06DDE9-E9C2-476B-BC3E-57CB2AEEB71C}" dt="2024-04-02T08:10:35.582" v="1089" actId="1076"/>
          <ac:spMkLst>
            <pc:docMk/>
            <pc:sldMk cId="1057214435" sldId="2147474261"/>
            <ac:spMk id="14" creationId="{F2ECB30E-11EA-B689-A76A-4BA762BF7B51}"/>
          </ac:spMkLst>
        </pc:spChg>
      </pc:sldChg>
      <pc:sldChg chg="modSp mod">
        <pc:chgData name="Nicole Höher" userId="7262d36d-fb1a-4ef5-93e5-2df39bf71b13" providerId="ADAL" clId="{7C06DDE9-E9C2-476B-BC3E-57CB2AEEB71C}" dt="2024-04-02T08:00:18.130" v="1084" actId="688"/>
        <pc:sldMkLst>
          <pc:docMk/>
          <pc:sldMk cId="2314430124" sldId="2147474263"/>
        </pc:sldMkLst>
        <pc:spChg chg="mod">
          <ac:chgData name="Nicole Höher" userId="7262d36d-fb1a-4ef5-93e5-2df39bf71b13" providerId="ADAL" clId="{7C06DDE9-E9C2-476B-BC3E-57CB2AEEB71C}" dt="2024-04-02T07:59:45.976" v="1082" actId="14100"/>
          <ac:spMkLst>
            <pc:docMk/>
            <pc:sldMk cId="2314430124" sldId="2147474263"/>
            <ac:spMk id="7" creationId="{FDFB91AE-83D6-3BAA-ED65-4686557E50CE}"/>
          </ac:spMkLst>
        </pc:spChg>
        <pc:picChg chg="mod">
          <ac:chgData name="Nicole Höher" userId="7262d36d-fb1a-4ef5-93e5-2df39bf71b13" providerId="ADAL" clId="{7C06DDE9-E9C2-476B-BC3E-57CB2AEEB71C}" dt="2024-04-02T08:00:18.130" v="1084" actId="688"/>
          <ac:picMkLst>
            <pc:docMk/>
            <pc:sldMk cId="2314430124" sldId="2147474263"/>
            <ac:picMk id="20" creationId="{4E4FE12C-8BF6-7681-64D9-8B759FAFBAB5}"/>
          </ac:picMkLst>
        </pc:picChg>
      </pc:sldChg>
      <pc:sldChg chg="addSp delSp modSp mod delAnim modNotesTx">
        <pc:chgData name="Nicole Höher" userId="7262d36d-fb1a-4ef5-93e5-2df39bf71b13" providerId="ADAL" clId="{7C06DDE9-E9C2-476B-BC3E-57CB2AEEB71C}" dt="2024-04-02T09:07:00.317" v="1131" actId="20577"/>
        <pc:sldMkLst>
          <pc:docMk/>
          <pc:sldMk cId="1514335011" sldId="2147474264"/>
        </pc:sldMkLst>
        <pc:spChg chg="mod">
          <ac:chgData name="Nicole Höher" userId="7262d36d-fb1a-4ef5-93e5-2df39bf71b13" providerId="ADAL" clId="{7C06DDE9-E9C2-476B-BC3E-57CB2AEEB71C}" dt="2024-04-02T07:20:03.992" v="586" actId="1076"/>
          <ac:spMkLst>
            <pc:docMk/>
            <pc:sldMk cId="1514335011" sldId="2147474264"/>
            <ac:spMk id="2" creationId="{65A38C91-9977-3D71-087F-D699A82C35DF}"/>
          </ac:spMkLst>
        </pc:spChg>
        <pc:spChg chg="del">
          <ac:chgData name="Nicole Höher" userId="7262d36d-fb1a-4ef5-93e5-2df39bf71b13" providerId="ADAL" clId="{7C06DDE9-E9C2-476B-BC3E-57CB2AEEB71C}" dt="2024-04-02T07:10:54.265" v="309" actId="478"/>
          <ac:spMkLst>
            <pc:docMk/>
            <pc:sldMk cId="1514335011" sldId="2147474264"/>
            <ac:spMk id="5" creationId="{6358AF2D-F66B-9B3C-9A42-5DE0267A8D80}"/>
          </ac:spMkLst>
        </pc:spChg>
        <pc:spChg chg="del">
          <ac:chgData name="Nicole Höher" userId="7262d36d-fb1a-4ef5-93e5-2df39bf71b13" providerId="ADAL" clId="{7C06DDE9-E9C2-476B-BC3E-57CB2AEEB71C}" dt="2024-04-02T07:10:54.265" v="309" actId="478"/>
          <ac:spMkLst>
            <pc:docMk/>
            <pc:sldMk cId="1514335011" sldId="2147474264"/>
            <ac:spMk id="6" creationId="{75B9C8F1-0291-BD0D-A597-EDB745FAFF19}"/>
          </ac:spMkLst>
        </pc:spChg>
        <pc:spChg chg="del">
          <ac:chgData name="Nicole Höher" userId="7262d36d-fb1a-4ef5-93e5-2df39bf71b13" providerId="ADAL" clId="{7C06DDE9-E9C2-476B-BC3E-57CB2AEEB71C}" dt="2024-04-02T07:10:54.265" v="309" actId="478"/>
          <ac:spMkLst>
            <pc:docMk/>
            <pc:sldMk cId="1514335011" sldId="2147474264"/>
            <ac:spMk id="7" creationId="{ADD4F65E-63D5-F628-6E83-EF213A8BFE0A}"/>
          </ac:spMkLst>
        </pc:spChg>
        <pc:spChg chg="del">
          <ac:chgData name="Nicole Höher" userId="7262d36d-fb1a-4ef5-93e5-2df39bf71b13" providerId="ADAL" clId="{7C06DDE9-E9C2-476B-BC3E-57CB2AEEB71C}" dt="2024-04-02T07:10:54.265" v="309" actId="478"/>
          <ac:spMkLst>
            <pc:docMk/>
            <pc:sldMk cId="1514335011" sldId="2147474264"/>
            <ac:spMk id="12" creationId="{BCC40E65-0C7E-3836-04EB-43F79D6FD3E7}"/>
          </ac:spMkLst>
        </pc:spChg>
        <pc:spChg chg="add mod">
          <ac:chgData name="Nicole Höher" userId="7262d36d-fb1a-4ef5-93e5-2df39bf71b13" providerId="ADAL" clId="{7C06DDE9-E9C2-476B-BC3E-57CB2AEEB71C}" dt="2024-04-02T07:27:50.809" v="612" actId="1076"/>
          <ac:spMkLst>
            <pc:docMk/>
            <pc:sldMk cId="1514335011" sldId="2147474264"/>
            <ac:spMk id="25" creationId="{B88C39D9-4020-6B21-0806-626F11806C94}"/>
          </ac:spMkLst>
        </pc:spChg>
        <pc:spChg chg="add mod">
          <ac:chgData name="Nicole Höher" userId="7262d36d-fb1a-4ef5-93e5-2df39bf71b13" providerId="ADAL" clId="{7C06DDE9-E9C2-476B-BC3E-57CB2AEEB71C}" dt="2024-04-02T08:53:55.330" v="1098" actId="1076"/>
          <ac:spMkLst>
            <pc:docMk/>
            <pc:sldMk cId="1514335011" sldId="2147474264"/>
            <ac:spMk id="30" creationId="{D7CF5D71-2D3F-3ECF-21E8-5461EC998286}"/>
          </ac:spMkLst>
        </pc:spChg>
        <pc:spChg chg="add mod">
          <ac:chgData name="Nicole Höher" userId="7262d36d-fb1a-4ef5-93e5-2df39bf71b13" providerId="ADAL" clId="{7C06DDE9-E9C2-476B-BC3E-57CB2AEEB71C}" dt="2024-04-02T07:28:46.367" v="637" actId="1076"/>
          <ac:spMkLst>
            <pc:docMk/>
            <pc:sldMk cId="1514335011" sldId="2147474264"/>
            <ac:spMk id="33" creationId="{F08439E6-C8C5-4E67-A0C9-1C7C9CF0556B}"/>
          </ac:spMkLst>
        </pc:spChg>
        <pc:spChg chg="add mod">
          <ac:chgData name="Nicole Höher" userId="7262d36d-fb1a-4ef5-93e5-2df39bf71b13" providerId="ADAL" clId="{7C06DDE9-E9C2-476B-BC3E-57CB2AEEB71C}" dt="2024-04-02T07:33:51.498" v="921" actId="1076"/>
          <ac:spMkLst>
            <pc:docMk/>
            <pc:sldMk cId="1514335011" sldId="2147474264"/>
            <ac:spMk id="42" creationId="{990C7914-FDBE-2917-EA79-C1FD9629C3C9}"/>
          </ac:spMkLst>
        </pc:spChg>
        <pc:spChg chg="add mod">
          <ac:chgData name="Nicole Höher" userId="7262d36d-fb1a-4ef5-93e5-2df39bf71b13" providerId="ADAL" clId="{7C06DDE9-E9C2-476B-BC3E-57CB2AEEB71C}" dt="2024-04-02T07:30:28.458" v="717" actId="1076"/>
          <ac:spMkLst>
            <pc:docMk/>
            <pc:sldMk cId="1514335011" sldId="2147474264"/>
            <ac:spMk id="43" creationId="{E6276A1A-B13A-5A60-8B57-482405792E33}"/>
          </ac:spMkLst>
        </pc:spChg>
        <pc:spChg chg="add mod">
          <ac:chgData name="Nicole Höher" userId="7262d36d-fb1a-4ef5-93e5-2df39bf71b13" providerId="ADAL" clId="{7C06DDE9-E9C2-476B-BC3E-57CB2AEEB71C}" dt="2024-04-02T07:31:19.226" v="798" actId="1076"/>
          <ac:spMkLst>
            <pc:docMk/>
            <pc:sldMk cId="1514335011" sldId="2147474264"/>
            <ac:spMk id="44" creationId="{B80DA19F-A732-E347-B452-7B5408E4B807}"/>
          </ac:spMkLst>
        </pc:spChg>
        <pc:spChg chg="add mod">
          <ac:chgData name="Nicole Höher" userId="7262d36d-fb1a-4ef5-93e5-2df39bf71b13" providerId="ADAL" clId="{7C06DDE9-E9C2-476B-BC3E-57CB2AEEB71C}" dt="2024-04-02T07:33:54.466" v="922" actId="1076"/>
          <ac:spMkLst>
            <pc:docMk/>
            <pc:sldMk cId="1514335011" sldId="2147474264"/>
            <ac:spMk id="45" creationId="{FC8657B9-9A4D-1C0F-5B78-766F7AC8C84F}"/>
          </ac:spMkLst>
        </pc:spChg>
        <pc:grpChg chg="del">
          <ac:chgData name="Nicole Höher" userId="7262d36d-fb1a-4ef5-93e5-2df39bf71b13" providerId="ADAL" clId="{7C06DDE9-E9C2-476B-BC3E-57CB2AEEB71C}" dt="2024-04-02T07:10:54.265" v="309" actId="478"/>
          <ac:grpSpMkLst>
            <pc:docMk/>
            <pc:sldMk cId="1514335011" sldId="2147474264"/>
            <ac:grpSpMk id="13" creationId="{66D6AF88-ECFE-2B36-886C-6B20F8A90F7F}"/>
          </ac:grpSpMkLst>
        </pc:grpChg>
        <pc:grpChg chg="del">
          <ac:chgData name="Nicole Höher" userId="7262d36d-fb1a-4ef5-93e5-2df39bf71b13" providerId="ADAL" clId="{7C06DDE9-E9C2-476B-BC3E-57CB2AEEB71C}" dt="2024-04-02T07:10:54.265" v="309" actId="478"/>
          <ac:grpSpMkLst>
            <pc:docMk/>
            <pc:sldMk cId="1514335011" sldId="2147474264"/>
            <ac:grpSpMk id="16" creationId="{4B6262DF-5769-A920-5B48-D9B2047512F8}"/>
          </ac:grpSpMkLst>
        </pc:grpChg>
        <pc:grpChg chg="del">
          <ac:chgData name="Nicole Höher" userId="7262d36d-fb1a-4ef5-93e5-2df39bf71b13" providerId="ADAL" clId="{7C06DDE9-E9C2-476B-BC3E-57CB2AEEB71C}" dt="2024-04-02T07:10:54.265" v="309" actId="478"/>
          <ac:grpSpMkLst>
            <pc:docMk/>
            <pc:sldMk cId="1514335011" sldId="2147474264"/>
            <ac:grpSpMk id="19" creationId="{88B1E379-0B25-968D-6F93-E416C8152771}"/>
          </ac:grpSpMkLst>
        </pc:grpChg>
        <pc:picChg chg="del">
          <ac:chgData name="Nicole Höher" userId="7262d36d-fb1a-4ef5-93e5-2df39bf71b13" providerId="ADAL" clId="{7C06DDE9-E9C2-476B-BC3E-57CB2AEEB71C}" dt="2024-04-02T07:10:54.265" v="309" actId="478"/>
          <ac:picMkLst>
            <pc:docMk/>
            <pc:sldMk cId="1514335011" sldId="2147474264"/>
            <ac:picMk id="8" creationId="{D6FB3CFB-8FD9-4C0C-04F0-7DCEDF9A434F}"/>
          </ac:picMkLst>
        </pc:picChg>
        <pc:picChg chg="del">
          <ac:chgData name="Nicole Höher" userId="7262d36d-fb1a-4ef5-93e5-2df39bf71b13" providerId="ADAL" clId="{7C06DDE9-E9C2-476B-BC3E-57CB2AEEB71C}" dt="2024-04-02T07:10:54.265" v="309" actId="478"/>
          <ac:picMkLst>
            <pc:docMk/>
            <pc:sldMk cId="1514335011" sldId="2147474264"/>
            <ac:picMk id="9" creationId="{8F0C0CD7-9B89-4E3B-4016-DB952844E52D}"/>
          </ac:picMkLst>
        </pc:picChg>
        <pc:picChg chg="del">
          <ac:chgData name="Nicole Höher" userId="7262d36d-fb1a-4ef5-93e5-2df39bf71b13" providerId="ADAL" clId="{7C06DDE9-E9C2-476B-BC3E-57CB2AEEB71C}" dt="2024-04-02T07:10:54.265" v="309" actId="478"/>
          <ac:picMkLst>
            <pc:docMk/>
            <pc:sldMk cId="1514335011" sldId="2147474264"/>
            <ac:picMk id="10" creationId="{E2ED65EF-80C9-B728-C13F-CBCCA318DB15}"/>
          </ac:picMkLst>
        </pc:picChg>
        <pc:picChg chg="del">
          <ac:chgData name="Nicole Höher" userId="7262d36d-fb1a-4ef5-93e5-2df39bf71b13" providerId="ADAL" clId="{7C06DDE9-E9C2-476B-BC3E-57CB2AEEB71C}" dt="2024-04-02T07:10:54.265" v="309" actId="478"/>
          <ac:picMkLst>
            <pc:docMk/>
            <pc:sldMk cId="1514335011" sldId="2147474264"/>
            <ac:picMk id="11" creationId="{C5F3F1F3-2F5F-D9BF-2BAC-3A126D4E0685}"/>
          </ac:picMkLst>
        </pc:picChg>
        <pc:picChg chg="add del mod">
          <ac:chgData name="Nicole Höher" userId="7262d36d-fb1a-4ef5-93e5-2df39bf71b13" providerId="ADAL" clId="{7C06DDE9-E9C2-476B-BC3E-57CB2AEEB71C}" dt="2024-04-02T07:27:46.576" v="611" actId="478"/>
          <ac:picMkLst>
            <pc:docMk/>
            <pc:sldMk cId="1514335011" sldId="2147474264"/>
            <ac:picMk id="22" creationId="{800DDCBA-201A-CABE-501C-1A1A11AFECBE}"/>
          </ac:picMkLst>
        </pc:picChg>
        <pc:picChg chg="add mod">
          <ac:chgData name="Nicole Höher" userId="7262d36d-fb1a-4ef5-93e5-2df39bf71b13" providerId="ADAL" clId="{7C06DDE9-E9C2-476B-BC3E-57CB2AEEB71C}" dt="2024-04-02T07:27:38.895" v="608" actId="14100"/>
          <ac:picMkLst>
            <pc:docMk/>
            <pc:sldMk cId="1514335011" sldId="2147474264"/>
            <ac:picMk id="24" creationId="{1E9158B3-F9B8-213C-E642-4DF6265B9842}"/>
          </ac:picMkLst>
        </pc:picChg>
        <pc:picChg chg="add del mod">
          <ac:chgData name="Nicole Höher" userId="7262d36d-fb1a-4ef5-93e5-2df39bf71b13" providerId="ADAL" clId="{7C06DDE9-E9C2-476B-BC3E-57CB2AEEB71C}" dt="2024-04-02T07:28:22.832" v="628" actId="478"/>
          <ac:picMkLst>
            <pc:docMk/>
            <pc:sldMk cId="1514335011" sldId="2147474264"/>
            <ac:picMk id="27" creationId="{BCC7004E-98C2-9D47-CA4E-BB4332F7CC27}"/>
          </ac:picMkLst>
        </pc:picChg>
        <pc:picChg chg="add mod">
          <ac:chgData name="Nicole Höher" userId="7262d36d-fb1a-4ef5-93e5-2df39bf71b13" providerId="ADAL" clId="{7C06DDE9-E9C2-476B-BC3E-57CB2AEEB71C}" dt="2024-04-02T07:28:25.344" v="629" actId="1076"/>
          <ac:picMkLst>
            <pc:docMk/>
            <pc:sldMk cId="1514335011" sldId="2147474264"/>
            <ac:picMk id="29" creationId="{9506033C-EEB4-9CDC-41D5-3EDA6A08D8F0}"/>
          </ac:picMkLst>
        </pc:picChg>
        <pc:picChg chg="add mod">
          <ac:chgData name="Nicole Höher" userId="7262d36d-fb1a-4ef5-93e5-2df39bf71b13" providerId="ADAL" clId="{7C06DDE9-E9C2-476B-BC3E-57CB2AEEB71C}" dt="2024-04-02T07:28:36.916" v="633" actId="1076"/>
          <ac:picMkLst>
            <pc:docMk/>
            <pc:sldMk cId="1514335011" sldId="2147474264"/>
            <ac:picMk id="32" creationId="{B99A1E9A-4562-7886-235C-CCADEB9EFF23}"/>
          </ac:picMkLst>
        </pc:picChg>
        <pc:picChg chg="add del mod">
          <ac:chgData name="Nicole Höher" userId="7262d36d-fb1a-4ef5-93e5-2df39bf71b13" providerId="ADAL" clId="{7C06DDE9-E9C2-476B-BC3E-57CB2AEEB71C}" dt="2024-04-02T07:33:00.358" v="907" actId="478"/>
          <ac:picMkLst>
            <pc:docMk/>
            <pc:sldMk cId="1514335011" sldId="2147474264"/>
            <ac:picMk id="35" creationId="{56D39BD9-E403-09D9-188B-5D9FBEA853AB}"/>
          </ac:picMkLst>
        </pc:picChg>
        <pc:picChg chg="add mod">
          <ac:chgData name="Nicole Höher" userId="7262d36d-fb1a-4ef5-93e5-2df39bf71b13" providerId="ADAL" clId="{7C06DDE9-E9C2-476B-BC3E-57CB2AEEB71C}" dt="2024-04-02T07:33:49.019" v="920" actId="1076"/>
          <ac:picMkLst>
            <pc:docMk/>
            <pc:sldMk cId="1514335011" sldId="2147474264"/>
            <ac:picMk id="37" creationId="{1CAC1E3D-32BD-FD39-E3B5-A35272153E8F}"/>
          </ac:picMkLst>
        </pc:picChg>
        <pc:picChg chg="add mod">
          <ac:chgData name="Nicole Höher" userId="7262d36d-fb1a-4ef5-93e5-2df39bf71b13" providerId="ADAL" clId="{7C06DDE9-E9C2-476B-BC3E-57CB2AEEB71C}" dt="2024-04-02T07:28:31.020" v="632" actId="1076"/>
          <ac:picMkLst>
            <pc:docMk/>
            <pc:sldMk cId="1514335011" sldId="2147474264"/>
            <ac:picMk id="39" creationId="{FECDE6A2-0527-5EE6-9245-B647F2A0CEC2}"/>
          </ac:picMkLst>
        </pc:picChg>
        <pc:picChg chg="add mod">
          <ac:chgData name="Nicole Höher" userId="7262d36d-fb1a-4ef5-93e5-2df39bf71b13" providerId="ADAL" clId="{7C06DDE9-E9C2-476B-BC3E-57CB2AEEB71C}" dt="2024-04-02T07:28:29.072" v="631" actId="1076"/>
          <ac:picMkLst>
            <pc:docMk/>
            <pc:sldMk cId="1514335011" sldId="2147474264"/>
            <ac:picMk id="41" creationId="{D8CF7786-6461-8079-C658-8D2F3B3F60FC}"/>
          </ac:picMkLst>
        </pc:picChg>
        <pc:picChg chg="add mod">
          <ac:chgData name="Nicole Höher" userId="7262d36d-fb1a-4ef5-93e5-2df39bf71b13" providerId="ADAL" clId="{7C06DDE9-E9C2-476B-BC3E-57CB2AEEB71C}" dt="2024-04-02T07:33:41.146" v="918" actId="1076"/>
          <ac:picMkLst>
            <pc:docMk/>
            <pc:sldMk cId="1514335011" sldId="2147474264"/>
            <ac:picMk id="47" creationId="{22B09F1A-72D5-6A5E-F9C4-A75A4C3A68FE}"/>
          </ac:picMkLst>
        </pc:picChg>
      </pc:sldChg>
      <pc:sldChg chg="add del ord">
        <pc:chgData name="Nicole Höher" userId="7262d36d-fb1a-4ef5-93e5-2df39bf71b13" providerId="ADAL" clId="{7C06DDE9-E9C2-476B-BC3E-57CB2AEEB71C}" dt="2024-04-02T07:03:17.988" v="38"/>
        <pc:sldMkLst>
          <pc:docMk/>
          <pc:sldMk cId="2583427901" sldId="2147474264"/>
        </pc:sldMkLst>
      </pc:sldChg>
      <pc:sldChg chg="addSp delSp modSp mod delAnim modNotesTx">
        <pc:chgData name="Nicole Höher" userId="7262d36d-fb1a-4ef5-93e5-2df39bf71b13" providerId="ADAL" clId="{7C06DDE9-E9C2-476B-BC3E-57CB2AEEB71C}" dt="2024-04-02T09:07:53.345" v="1135" actId="1076"/>
        <pc:sldMkLst>
          <pc:docMk/>
          <pc:sldMk cId="3510775386" sldId="2147474265"/>
        </pc:sldMkLst>
        <pc:spChg chg="mod">
          <ac:chgData name="Nicole Höher" userId="7262d36d-fb1a-4ef5-93e5-2df39bf71b13" providerId="ADAL" clId="{7C06DDE9-E9C2-476B-BC3E-57CB2AEEB71C}" dt="2024-04-02T07:04:17.452" v="59" actId="20577"/>
          <ac:spMkLst>
            <pc:docMk/>
            <pc:sldMk cId="3510775386" sldId="2147474265"/>
            <ac:spMk id="2" creationId="{9178ADD7-9764-43A3-FA0D-9BF2B3F943AC}"/>
          </ac:spMkLst>
        </pc:spChg>
        <pc:spChg chg="del">
          <ac:chgData name="Nicole Höher" userId="7262d36d-fb1a-4ef5-93e5-2df39bf71b13" providerId="ADAL" clId="{7C06DDE9-E9C2-476B-BC3E-57CB2AEEB71C}" dt="2024-04-02T07:04:35.371" v="60" actId="478"/>
          <ac:spMkLst>
            <pc:docMk/>
            <pc:sldMk cId="3510775386" sldId="2147474265"/>
            <ac:spMk id="5" creationId="{E0AC29B6-CED9-0760-1F10-0B6F41B8A7DA}"/>
          </ac:spMkLst>
        </pc:spChg>
        <pc:spChg chg="del">
          <ac:chgData name="Nicole Höher" userId="7262d36d-fb1a-4ef5-93e5-2df39bf71b13" providerId="ADAL" clId="{7C06DDE9-E9C2-476B-BC3E-57CB2AEEB71C}" dt="2024-04-02T07:04:35.371" v="60" actId="478"/>
          <ac:spMkLst>
            <pc:docMk/>
            <pc:sldMk cId="3510775386" sldId="2147474265"/>
            <ac:spMk id="6" creationId="{2BE956BB-4FB1-56A5-ABD1-3AF8DB7B30AD}"/>
          </ac:spMkLst>
        </pc:spChg>
        <pc:spChg chg="del">
          <ac:chgData name="Nicole Höher" userId="7262d36d-fb1a-4ef5-93e5-2df39bf71b13" providerId="ADAL" clId="{7C06DDE9-E9C2-476B-BC3E-57CB2AEEB71C}" dt="2024-04-02T07:04:35.371" v="60" actId="478"/>
          <ac:spMkLst>
            <pc:docMk/>
            <pc:sldMk cId="3510775386" sldId="2147474265"/>
            <ac:spMk id="7" creationId="{591BF23D-6219-3BC5-E2AD-C45FE9E195B9}"/>
          </ac:spMkLst>
        </pc:spChg>
        <pc:spChg chg="del">
          <ac:chgData name="Nicole Höher" userId="7262d36d-fb1a-4ef5-93e5-2df39bf71b13" providerId="ADAL" clId="{7C06DDE9-E9C2-476B-BC3E-57CB2AEEB71C}" dt="2024-04-02T07:04:35.371" v="60" actId="478"/>
          <ac:spMkLst>
            <pc:docMk/>
            <pc:sldMk cId="3510775386" sldId="2147474265"/>
            <ac:spMk id="12" creationId="{8C6B31C1-B618-973A-B456-E8D792D7C4AB}"/>
          </ac:spMkLst>
        </pc:spChg>
        <pc:spChg chg="add mod">
          <ac:chgData name="Nicole Höher" userId="7262d36d-fb1a-4ef5-93e5-2df39bf71b13" providerId="ADAL" clId="{7C06DDE9-E9C2-476B-BC3E-57CB2AEEB71C}" dt="2024-04-02T07:10:05.015" v="305" actId="1076"/>
          <ac:spMkLst>
            <pc:docMk/>
            <pc:sldMk cId="3510775386" sldId="2147474265"/>
            <ac:spMk id="33" creationId="{743BC327-91F4-7E58-AAC6-EEC3548B5962}"/>
          </ac:spMkLst>
        </pc:spChg>
        <pc:spChg chg="add mod">
          <ac:chgData name="Nicole Höher" userId="7262d36d-fb1a-4ef5-93e5-2df39bf71b13" providerId="ADAL" clId="{7C06DDE9-E9C2-476B-BC3E-57CB2AEEB71C}" dt="2024-04-02T09:07:49.795" v="1134" actId="1076"/>
          <ac:spMkLst>
            <pc:docMk/>
            <pc:sldMk cId="3510775386" sldId="2147474265"/>
            <ac:spMk id="34" creationId="{9A380EE7-6FDD-B12B-984A-C8F367CA4457}"/>
          </ac:spMkLst>
        </pc:spChg>
        <pc:spChg chg="add mod">
          <ac:chgData name="Nicole Höher" userId="7262d36d-fb1a-4ef5-93e5-2df39bf71b13" providerId="ADAL" clId="{7C06DDE9-E9C2-476B-BC3E-57CB2AEEB71C}" dt="2024-04-02T07:10:05.015" v="305" actId="1076"/>
          <ac:spMkLst>
            <pc:docMk/>
            <pc:sldMk cId="3510775386" sldId="2147474265"/>
            <ac:spMk id="35" creationId="{4CEE381D-8E44-33D3-8BB6-880B0A09140D}"/>
          </ac:spMkLst>
        </pc:spChg>
        <pc:spChg chg="add mod">
          <ac:chgData name="Nicole Höher" userId="7262d36d-fb1a-4ef5-93e5-2df39bf71b13" providerId="ADAL" clId="{7C06DDE9-E9C2-476B-BC3E-57CB2AEEB71C}" dt="2024-04-02T07:10:05.015" v="305" actId="1076"/>
          <ac:spMkLst>
            <pc:docMk/>
            <pc:sldMk cId="3510775386" sldId="2147474265"/>
            <ac:spMk id="36" creationId="{CA02F438-AD8A-D8C2-5F1E-B25B1BC06077}"/>
          </ac:spMkLst>
        </pc:spChg>
        <pc:spChg chg="add mod">
          <ac:chgData name="Nicole Höher" userId="7262d36d-fb1a-4ef5-93e5-2df39bf71b13" providerId="ADAL" clId="{7C06DDE9-E9C2-476B-BC3E-57CB2AEEB71C}" dt="2024-04-02T09:07:53.345" v="1135" actId="1076"/>
          <ac:spMkLst>
            <pc:docMk/>
            <pc:sldMk cId="3510775386" sldId="2147474265"/>
            <ac:spMk id="37" creationId="{B428E4DD-00AD-9DE9-42E9-021850341D44}"/>
          </ac:spMkLst>
        </pc:spChg>
        <pc:spChg chg="add mod">
          <ac:chgData name="Nicole Höher" userId="7262d36d-fb1a-4ef5-93e5-2df39bf71b13" providerId="ADAL" clId="{7C06DDE9-E9C2-476B-BC3E-57CB2AEEB71C}" dt="2024-04-02T07:10:05.015" v="305" actId="1076"/>
          <ac:spMkLst>
            <pc:docMk/>
            <pc:sldMk cId="3510775386" sldId="2147474265"/>
            <ac:spMk id="38" creationId="{A18A1A76-AC9B-A465-DB7F-02FB2D343145}"/>
          </ac:spMkLst>
        </pc:spChg>
        <pc:grpChg chg="del">
          <ac:chgData name="Nicole Höher" userId="7262d36d-fb1a-4ef5-93e5-2df39bf71b13" providerId="ADAL" clId="{7C06DDE9-E9C2-476B-BC3E-57CB2AEEB71C}" dt="2024-04-02T07:04:35.371" v="60" actId="478"/>
          <ac:grpSpMkLst>
            <pc:docMk/>
            <pc:sldMk cId="3510775386" sldId="2147474265"/>
            <ac:grpSpMk id="13" creationId="{7C91A5DC-838A-B64D-0F94-D4523B93FEC8}"/>
          </ac:grpSpMkLst>
        </pc:grpChg>
        <pc:grpChg chg="del">
          <ac:chgData name="Nicole Höher" userId="7262d36d-fb1a-4ef5-93e5-2df39bf71b13" providerId="ADAL" clId="{7C06DDE9-E9C2-476B-BC3E-57CB2AEEB71C}" dt="2024-04-02T07:04:35.371" v="60" actId="478"/>
          <ac:grpSpMkLst>
            <pc:docMk/>
            <pc:sldMk cId="3510775386" sldId="2147474265"/>
            <ac:grpSpMk id="16" creationId="{33B18EE8-D514-3CF3-890B-7E942324C399}"/>
          </ac:grpSpMkLst>
        </pc:grpChg>
        <pc:grpChg chg="del">
          <ac:chgData name="Nicole Höher" userId="7262d36d-fb1a-4ef5-93e5-2df39bf71b13" providerId="ADAL" clId="{7C06DDE9-E9C2-476B-BC3E-57CB2AEEB71C}" dt="2024-04-02T07:04:35.371" v="60" actId="478"/>
          <ac:grpSpMkLst>
            <pc:docMk/>
            <pc:sldMk cId="3510775386" sldId="2147474265"/>
            <ac:grpSpMk id="19" creationId="{158D7153-5822-DC11-E2DB-C9EA1BDD7FDB}"/>
          </ac:grpSpMkLst>
        </pc:grpChg>
        <pc:picChg chg="del">
          <ac:chgData name="Nicole Höher" userId="7262d36d-fb1a-4ef5-93e5-2df39bf71b13" providerId="ADAL" clId="{7C06DDE9-E9C2-476B-BC3E-57CB2AEEB71C}" dt="2024-04-02T07:04:35.371" v="60" actId="478"/>
          <ac:picMkLst>
            <pc:docMk/>
            <pc:sldMk cId="3510775386" sldId="2147474265"/>
            <ac:picMk id="8" creationId="{FB56FDD1-E87A-E181-F371-8A2A88B0DC6A}"/>
          </ac:picMkLst>
        </pc:picChg>
        <pc:picChg chg="del">
          <ac:chgData name="Nicole Höher" userId="7262d36d-fb1a-4ef5-93e5-2df39bf71b13" providerId="ADAL" clId="{7C06DDE9-E9C2-476B-BC3E-57CB2AEEB71C}" dt="2024-04-02T07:04:35.371" v="60" actId="478"/>
          <ac:picMkLst>
            <pc:docMk/>
            <pc:sldMk cId="3510775386" sldId="2147474265"/>
            <ac:picMk id="9" creationId="{2593A7DA-2249-FB3D-91EF-64D2264CEF48}"/>
          </ac:picMkLst>
        </pc:picChg>
        <pc:picChg chg="del">
          <ac:chgData name="Nicole Höher" userId="7262d36d-fb1a-4ef5-93e5-2df39bf71b13" providerId="ADAL" clId="{7C06DDE9-E9C2-476B-BC3E-57CB2AEEB71C}" dt="2024-04-02T07:04:35.371" v="60" actId="478"/>
          <ac:picMkLst>
            <pc:docMk/>
            <pc:sldMk cId="3510775386" sldId="2147474265"/>
            <ac:picMk id="10" creationId="{3492BAD3-62DE-1873-88D2-E7E794C08F58}"/>
          </ac:picMkLst>
        </pc:picChg>
        <pc:picChg chg="del">
          <ac:chgData name="Nicole Höher" userId="7262d36d-fb1a-4ef5-93e5-2df39bf71b13" providerId="ADAL" clId="{7C06DDE9-E9C2-476B-BC3E-57CB2AEEB71C}" dt="2024-04-02T07:04:35.371" v="60" actId="478"/>
          <ac:picMkLst>
            <pc:docMk/>
            <pc:sldMk cId="3510775386" sldId="2147474265"/>
            <ac:picMk id="11" creationId="{F35797EA-CAE0-CF8F-A1AF-5EE2197EE967}"/>
          </ac:picMkLst>
        </pc:picChg>
        <pc:picChg chg="add mod">
          <ac:chgData name="Nicole Höher" userId="7262d36d-fb1a-4ef5-93e5-2df39bf71b13" providerId="ADAL" clId="{7C06DDE9-E9C2-476B-BC3E-57CB2AEEB71C}" dt="2024-04-02T07:10:17.302" v="308" actId="1076"/>
          <ac:picMkLst>
            <pc:docMk/>
            <pc:sldMk cId="3510775386" sldId="2147474265"/>
            <ac:picMk id="22" creationId="{64BD8E5D-CD57-4800-0074-61EDE10D2C0A}"/>
          </ac:picMkLst>
        </pc:picChg>
        <pc:picChg chg="add mod">
          <ac:chgData name="Nicole Höher" userId="7262d36d-fb1a-4ef5-93e5-2df39bf71b13" providerId="ADAL" clId="{7C06DDE9-E9C2-476B-BC3E-57CB2AEEB71C}" dt="2024-04-02T07:10:05.015" v="305" actId="1076"/>
          <ac:picMkLst>
            <pc:docMk/>
            <pc:sldMk cId="3510775386" sldId="2147474265"/>
            <ac:picMk id="24" creationId="{E37C7FF2-9213-EA84-3BCB-8B36971E552C}"/>
          </ac:picMkLst>
        </pc:picChg>
        <pc:picChg chg="add mod">
          <ac:chgData name="Nicole Höher" userId="7262d36d-fb1a-4ef5-93e5-2df39bf71b13" providerId="ADAL" clId="{7C06DDE9-E9C2-476B-BC3E-57CB2AEEB71C}" dt="2024-04-02T07:10:05.015" v="305" actId="1076"/>
          <ac:picMkLst>
            <pc:docMk/>
            <pc:sldMk cId="3510775386" sldId="2147474265"/>
            <ac:picMk id="26" creationId="{6F1EEBA9-32F3-9B95-53F7-2291BFDE7E3C}"/>
          </ac:picMkLst>
        </pc:picChg>
        <pc:picChg chg="add mod">
          <ac:chgData name="Nicole Höher" userId="7262d36d-fb1a-4ef5-93e5-2df39bf71b13" providerId="ADAL" clId="{7C06DDE9-E9C2-476B-BC3E-57CB2AEEB71C}" dt="2024-04-02T09:07:44.770" v="1132" actId="1076"/>
          <ac:picMkLst>
            <pc:docMk/>
            <pc:sldMk cId="3510775386" sldId="2147474265"/>
            <ac:picMk id="28" creationId="{CCF8072F-8708-F34C-36C9-055D6E58996A}"/>
          </ac:picMkLst>
        </pc:picChg>
        <pc:picChg chg="add mod">
          <ac:chgData name="Nicole Höher" userId="7262d36d-fb1a-4ef5-93e5-2df39bf71b13" providerId="ADAL" clId="{7C06DDE9-E9C2-476B-BC3E-57CB2AEEB71C}" dt="2024-04-02T09:07:47.283" v="1133" actId="1076"/>
          <ac:picMkLst>
            <pc:docMk/>
            <pc:sldMk cId="3510775386" sldId="2147474265"/>
            <ac:picMk id="30" creationId="{F841A40B-F2D4-DD20-AD91-B6346950E58D}"/>
          </ac:picMkLst>
        </pc:picChg>
        <pc:picChg chg="add mod">
          <ac:chgData name="Nicole Höher" userId="7262d36d-fb1a-4ef5-93e5-2df39bf71b13" providerId="ADAL" clId="{7C06DDE9-E9C2-476B-BC3E-57CB2AEEB71C}" dt="2024-04-02T07:10:05.015" v="305" actId="1076"/>
          <ac:picMkLst>
            <pc:docMk/>
            <pc:sldMk cId="3510775386" sldId="2147474265"/>
            <ac:picMk id="32" creationId="{B4A7AA52-A07A-DF1F-A133-5CC3D70864E5}"/>
          </ac:picMkLst>
        </pc:picChg>
      </pc:sldChg>
      <pc:sldChg chg="add del">
        <pc:chgData name="Nicole Höher" userId="7262d36d-fb1a-4ef5-93e5-2df39bf71b13" providerId="ADAL" clId="{7C06DDE9-E9C2-476B-BC3E-57CB2AEEB71C}" dt="2024-04-02T07:03:48.911" v="40"/>
        <pc:sldMkLst>
          <pc:docMk/>
          <pc:sldMk cId="3610993868" sldId="2147474265"/>
        </pc:sldMkLst>
      </pc:sldChg>
    </pc:docChg>
  </pc:docChgLst>
  <pc:docChgLst>
    <pc:chgData name="Vanessa Just" userId="e34c58cd-cec8-477d-8be4-abbaa5e40588" providerId="ADAL" clId="{025A4C7E-E144-4C1D-BEF0-BE3DC090E3A8}"/>
    <pc:docChg chg="custSel addSld delSld modSld sldOrd">
      <pc:chgData name="Vanessa Just" userId="e34c58cd-cec8-477d-8be4-abbaa5e40588" providerId="ADAL" clId="{025A4C7E-E144-4C1D-BEF0-BE3DC090E3A8}" dt="2024-04-03T08:26:16.542" v="82" actId="20577"/>
      <pc:docMkLst>
        <pc:docMk/>
      </pc:docMkLst>
      <pc:sldChg chg="addSp delSp modSp new mod chgLayout">
        <pc:chgData name="Vanessa Just" userId="e34c58cd-cec8-477d-8be4-abbaa5e40588" providerId="ADAL" clId="{025A4C7E-E144-4C1D-BEF0-BE3DC090E3A8}" dt="2024-03-21T09:40:15.259" v="56" actId="20577"/>
        <pc:sldMkLst>
          <pc:docMk/>
          <pc:sldMk cId="3412651499" sldId="273"/>
        </pc:sldMkLst>
        <pc:spChg chg="del">
          <ac:chgData name="Vanessa Just" userId="e34c58cd-cec8-477d-8be4-abbaa5e40588" providerId="ADAL" clId="{025A4C7E-E144-4C1D-BEF0-BE3DC090E3A8}" dt="2024-03-19T08:13:37.734" v="1" actId="700"/>
          <ac:spMkLst>
            <pc:docMk/>
            <pc:sldMk cId="3412651499" sldId="273"/>
            <ac:spMk id="2" creationId="{9B3BB5C8-F2BC-BC54-3D88-48E89A529E00}"/>
          </ac:spMkLst>
        </pc:spChg>
        <pc:spChg chg="del">
          <ac:chgData name="Vanessa Just" userId="e34c58cd-cec8-477d-8be4-abbaa5e40588" providerId="ADAL" clId="{025A4C7E-E144-4C1D-BEF0-BE3DC090E3A8}" dt="2024-03-19T08:13:37.734" v="1" actId="700"/>
          <ac:spMkLst>
            <pc:docMk/>
            <pc:sldMk cId="3412651499" sldId="273"/>
            <ac:spMk id="3" creationId="{A43796E2-627F-3E88-428C-A19DECBDEB84}"/>
          </ac:spMkLst>
        </pc:spChg>
        <pc:spChg chg="del">
          <ac:chgData name="Vanessa Just" userId="e34c58cd-cec8-477d-8be4-abbaa5e40588" providerId="ADAL" clId="{025A4C7E-E144-4C1D-BEF0-BE3DC090E3A8}" dt="2024-03-19T08:13:37.734" v="1" actId="700"/>
          <ac:spMkLst>
            <pc:docMk/>
            <pc:sldMk cId="3412651499" sldId="273"/>
            <ac:spMk id="4" creationId="{635858F6-E83E-0C78-BEF1-8197F97E227B}"/>
          </ac:spMkLst>
        </pc:spChg>
        <pc:spChg chg="add mod ord">
          <ac:chgData name="Vanessa Just" userId="e34c58cd-cec8-477d-8be4-abbaa5e40588" providerId="ADAL" clId="{025A4C7E-E144-4C1D-BEF0-BE3DC090E3A8}" dt="2024-03-21T09:40:15.259" v="56" actId="20577"/>
          <ac:spMkLst>
            <pc:docMk/>
            <pc:sldMk cId="3412651499" sldId="273"/>
            <ac:spMk id="5" creationId="{0140176B-4BDA-AEAD-95CC-1571E1275415}"/>
          </ac:spMkLst>
        </pc:spChg>
        <pc:spChg chg="add mod ord">
          <ac:chgData name="Vanessa Just" userId="e34c58cd-cec8-477d-8be4-abbaa5e40588" providerId="ADAL" clId="{025A4C7E-E144-4C1D-BEF0-BE3DC090E3A8}" dt="2024-03-19T08:13:37.734" v="1" actId="700"/>
          <ac:spMkLst>
            <pc:docMk/>
            <pc:sldMk cId="3412651499" sldId="273"/>
            <ac:spMk id="6" creationId="{357C6DF9-8334-35FD-2F15-7FAFF9C13897}"/>
          </ac:spMkLst>
        </pc:spChg>
        <pc:spChg chg="add mod ord">
          <ac:chgData name="Vanessa Just" userId="e34c58cd-cec8-477d-8be4-abbaa5e40588" providerId="ADAL" clId="{025A4C7E-E144-4C1D-BEF0-BE3DC090E3A8}" dt="2024-03-19T08:13:37.734" v="1" actId="700"/>
          <ac:spMkLst>
            <pc:docMk/>
            <pc:sldMk cId="3412651499" sldId="273"/>
            <ac:spMk id="7" creationId="{3DCEAB7A-69BA-6FAA-9365-1ECA5CDB8C48}"/>
          </ac:spMkLst>
        </pc:spChg>
        <pc:spChg chg="add del mod">
          <ac:chgData name="Vanessa Just" userId="e34c58cd-cec8-477d-8be4-abbaa5e40588" providerId="ADAL" clId="{025A4C7E-E144-4C1D-BEF0-BE3DC090E3A8}" dt="2024-03-21T09:40:12.577" v="45" actId="478"/>
          <ac:spMkLst>
            <pc:docMk/>
            <pc:sldMk cId="3412651499" sldId="273"/>
            <ac:spMk id="8" creationId="{9939F67B-08C3-749C-511C-490A2F943901}"/>
          </ac:spMkLst>
        </pc:spChg>
      </pc:sldChg>
      <pc:sldChg chg="modSp add mod">
        <pc:chgData name="Vanessa Just" userId="e34c58cd-cec8-477d-8be4-abbaa5e40588" providerId="ADAL" clId="{025A4C7E-E144-4C1D-BEF0-BE3DC090E3A8}" dt="2024-03-19T08:14:04.934" v="40" actId="20577"/>
        <pc:sldMkLst>
          <pc:docMk/>
          <pc:sldMk cId="2986899789" sldId="274"/>
        </pc:sldMkLst>
        <pc:spChg chg="mod">
          <ac:chgData name="Vanessa Just" userId="e34c58cd-cec8-477d-8be4-abbaa5e40588" providerId="ADAL" clId="{025A4C7E-E144-4C1D-BEF0-BE3DC090E3A8}" dt="2024-03-19T08:14:04.934" v="40" actId="20577"/>
          <ac:spMkLst>
            <pc:docMk/>
            <pc:sldMk cId="2986899789" sldId="274"/>
            <ac:spMk id="8" creationId="{9939F67B-08C3-749C-511C-490A2F943901}"/>
          </ac:spMkLst>
        </pc:spChg>
      </pc:sldChg>
      <pc:sldChg chg="add mod ord modShow">
        <pc:chgData name="Vanessa Just" userId="e34c58cd-cec8-477d-8be4-abbaa5e40588" providerId="ADAL" clId="{025A4C7E-E144-4C1D-BEF0-BE3DC090E3A8}" dt="2024-03-21T09:41:00.692" v="60" actId="729"/>
        <pc:sldMkLst>
          <pc:docMk/>
          <pc:sldMk cId="0" sldId="295"/>
        </pc:sldMkLst>
      </pc:sldChg>
      <pc:sldChg chg="del ord">
        <pc:chgData name="Vanessa Just" userId="e34c58cd-cec8-477d-8be4-abbaa5e40588" providerId="ADAL" clId="{025A4C7E-E144-4C1D-BEF0-BE3DC090E3A8}" dt="2024-03-21T09:40:07.472" v="44" actId="47"/>
        <pc:sldMkLst>
          <pc:docMk/>
          <pc:sldMk cId="2701405485" sldId="7757"/>
        </pc:sldMkLst>
      </pc:sldChg>
      <pc:sldChg chg="add mod modShow">
        <pc:chgData name="Vanessa Just" userId="e34c58cd-cec8-477d-8be4-abbaa5e40588" providerId="ADAL" clId="{025A4C7E-E144-4C1D-BEF0-BE3DC090E3A8}" dt="2024-03-21T09:41:00.692" v="60" actId="729"/>
        <pc:sldMkLst>
          <pc:docMk/>
          <pc:sldMk cId="2018583486" sldId="2147473930"/>
        </pc:sldMkLst>
      </pc:sldChg>
      <pc:sldChg chg="modNotesTx">
        <pc:chgData name="Vanessa Just" userId="e34c58cd-cec8-477d-8be4-abbaa5e40588" providerId="ADAL" clId="{025A4C7E-E144-4C1D-BEF0-BE3DC090E3A8}" dt="2024-04-03T08:26:16.542" v="82" actId="20577"/>
        <pc:sldMkLst>
          <pc:docMk/>
          <pc:sldMk cId="3531068293" sldId="2147474082"/>
        </pc:sldMkLst>
      </pc:sldChg>
      <pc:sldChg chg="modNotesTx">
        <pc:chgData name="Vanessa Just" userId="e34c58cd-cec8-477d-8be4-abbaa5e40588" providerId="ADAL" clId="{025A4C7E-E144-4C1D-BEF0-BE3DC090E3A8}" dt="2024-04-03T08:24:23.316" v="64"/>
        <pc:sldMkLst>
          <pc:docMk/>
          <pc:sldMk cId="3098465071" sldId="2147474155"/>
        </pc:sldMkLst>
      </pc:sldChg>
      <pc:sldChg chg="new">
        <pc:chgData name="Vanessa Just" userId="e34c58cd-cec8-477d-8be4-abbaa5e40588" providerId="ADAL" clId="{025A4C7E-E144-4C1D-BEF0-BE3DC090E3A8}" dt="2024-03-20T14:20:42.667" v="41" actId="680"/>
        <pc:sldMkLst>
          <pc:docMk/>
          <pc:sldMk cId="4156890573" sldId="2147474249"/>
        </pc:sldMkLst>
      </pc:sldChg>
      <pc:sldChg chg="modNotesTx">
        <pc:chgData name="Vanessa Just" userId="e34c58cd-cec8-477d-8be4-abbaa5e40588" providerId="ADAL" clId="{025A4C7E-E144-4C1D-BEF0-BE3DC090E3A8}" dt="2024-04-03T08:24:59.861" v="65"/>
        <pc:sldMkLst>
          <pc:docMk/>
          <pc:sldMk cId="893572740" sldId="2147474251"/>
        </pc:sldMkLst>
      </pc:sldChg>
      <pc:sldChg chg="mod modShow">
        <pc:chgData name="Vanessa Just" userId="e34c58cd-cec8-477d-8be4-abbaa5e40588" providerId="ADAL" clId="{025A4C7E-E144-4C1D-BEF0-BE3DC090E3A8}" dt="2024-04-03T08:23:02.935" v="61" actId="729"/>
        <pc:sldMkLst>
          <pc:docMk/>
          <pc:sldMk cId="485602529" sldId="2147474252"/>
        </pc:sldMkLst>
      </pc:sldChg>
    </pc:docChg>
  </pc:docChgLst>
  <pc:docChgLst>
    <pc:chgData name="Michael Feld" userId="66518e0f-8724-44dc-9895-c2516b957ed2" providerId="ADAL" clId="{BCCD7113-54C4-4B17-9F2A-02A3DECF7BDE}"/>
    <pc:docChg chg="undo custSel addSld delSld modSld delMainMaster">
      <pc:chgData name="Michael Feld" userId="66518e0f-8724-44dc-9895-c2516b957ed2" providerId="ADAL" clId="{BCCD7113-54C4-4B17-9F2A-02A3DECF7BDE}" dt="2024-03-25T10:19:11.333" v="1287" actId="14100"/>
      <pc:docMkLst>
        <pc:docMk/>
      </pc:docMkLst>
      <pc:sldChg chg="addSp delSp add del mod">
        <pc:chgData name="Michael Feld" userId="66518e0f-8724-44dc-9895-c2516b957ed2" providerId="ADAL" clId="{BCCD7113-54C4-4B17-9F2A-02A3DECF7BDE}" dt="2024-03-21T13:11:40.835" v="633" actId="47"/>
        <pc:sldMkLst>
          <pc:docMk/>
          <pc:sldMk cId="0" sldId="270"/>
        </pc:sldMkLst>
        <pc:spChg chg="add del">
          <ac:chgData name="Michael Feld" userId="66518e0f-8724-44dc-9895-c2516b957ed2" providerId="ADAL" clId="{BCCD7113-54C4-4B17-9F2A-02A3DECF7BDE}" dt="2024-03-21T13:06:11.120" v="533" actId="21"/>
          <ac:spMkLst>
            <pc:docMk/>
            <pc:sldMk cId="0" sldId="270"/>
            <ac:spMk id="653" creationId="{00000000-0000-0000-0000-000000000000}"/>
          </ac:spMkLst>
        </pc:spChg>
        <pc:spChg chg="add del">
          <ac:chgData name="Michael Feld" userId="66518e0f-8724-44dc-9895-c2516b957ed2" providerId="ADAL" clId="{BCCD7113-54C4-4B17-9F2A-02A3DECF7BDE}" dt="2024-03-21T13:06:11.120" v="533" actId="21"/>
          <ac:spMkLst>
            <pc:docMk/>
            <pc:sldMk cId="0" sldId="270"/>
            <ac:spMk id="654" creationId="{00000000-0000-0000-0000-000000000000}"/>
          </ac:spMkLst>
        </pc:spChg>
        <pc:spChg chg="add del">
          <ac:chgData name="Michael Feld" userId="66518e0f-8724-44dc-9895-c2516b957ed2" providerId="ADAL" clId="{BCCD7113-54C4-4B17-9F2A-02A3DECF7BDE}" dt="2024-03-21T13:06:11.120" v="533" actId="21"/>
          <ac:spMkLst>
            <pc:docMk/>
            <pc:sldMk cId="0" sldId="270"/>
            <ac:spMk id="655" creationId="{00000000-0000-0000-0000-000000000000}"/>
          </ac:spMkLst>
        </pc:spChg>
        <pc:spChg chg="add del">
          <ac:chgData name="Michael Feld" userId="66518e0f-8724-44dc-9895-c2516b957ed2" providerId="ADAL" clId="{BCCD7113-54C4-4B17-9F2A-02A3DECF7BDE}" dt="2024-03-21T13:06:11.120" v="533" actId="21"/>
          <ac:spMkLst>
            <pc:docMk/>
            <pc:sldMk cId="0" sldId="270"/>
            <ac:spMk id="656" creationId="{00000000-0000-0000-0000-000000000000}"/>
          </ac:spMkLst>
        </pc:spChg>
        <pc:spChg chg="add del">
          <ac:chgData name="Michael Feld" userId="66518e0f-8724-44dc-9895-c2516b957ed2" providerId="ADAL" clId="{BCCD7113-54C4-4B17-9F2A-02A3DECF7BDE}" dt="2024-03-21T13:06:11.120" v="533" actId="21"/>
          <ac:spMkLst>
            <pc:docMk/>
            <pc:sldMk cId="0" sldId="270"/>
            <ac:spMk id="657" creationId="{00000000-0000-0000-0000-000000000000}"/>
          </ac:spMkLst>
        </pc:spChg>
      </pc:sldChg>
      <pc:sldChg chg="addSp delSp modSp mod">
        <pc:chgData name="Michael Feld" userId="66518e0f-8724-44dc-9895-c2516b957ed2" providerId="ADAL" clId="{BCCD7113-54C4-4B17-9F2A-02A3DECF7BDE}" dt="2024-03-19T09:07:16.245" v="25" actId="1076"/>
        <pc:sldMkLst>
          <pc:docMk/>
          <pc:sldMk cId="3412651499" sldId="273"/>
        </pc:sldMkLst>
        <pc:spChg chg="add del mod">
          <ac:chgData name="Michael Feld" userId="66518e0f-8724-44dc-9895-c2516b957ed2" providerId="ADAL" clId="{BCCD7113-54C4-4B17-9F2A-02A3DECF7BDE}" dt="2024-03-19T09:06:11.044" v="20" actId="478"/>
          <ac:spMkLst>
            <pc:docMk/>
            <pc:sldMk cId="3412651499" sldId="273"/>
            <ac:spMk id="2" creationId="{3360A5BA-E5E2-9E69-B72A-29BE79A2D2EE}"/>
          </ac:spMkLst>
        </pc:spChg>
        <pc:spChg chg="mod">
          <ac:chgData name="Michael Feld" userId="66518e0f-8724-44dc-9895-c2516b957ed2" providerId="ADAL" clId="{BCCD7113-54C4-4B17-9F2A-02A3DECF7BDE}" dt="2024-03-19T09:07:16.245" v="25" actId="1076"/>
          <ac:spMkLst>
            <pc:docMk/>
            <pc:sldMk cId="3412651499" sldId="273"/>
            <ac:spMk id="8" creationId="{9939F67B-08C3-749C-511C-490A2F943901}"/>
          </ac:spMkLst>
        </pc:spChg>
      </pc:sldChg>
      <pc:sldChg chg="modSp mod">
        <pc:chgData name="Michael Feld" userId="66518e0f-8724-44dc-9895-c2516b957ed2" providerId="ADAL" clId="{BCCD7113-54C4-4B17-9F2A-02A3DECF7BDE}" dt="2024-03-19T09:06:18.566" v="22" actId="113"/>
        <pc:sldMkLst>
          <pc:docMk/>
          <pc:sldMk cId="2986899789" sldId="274"/>
        </pc:sldMkLst>
        <pc:spChg chg="mod">
          <ac:chgData name="Michael Feld" userId="66518e0f-8724-44dc-9895-c2516b957ed2" providerId="ADAL" clId="{BCCD7113-54C4-4B17-9F2A-02A3DECF7BDE}" dt="2024-03-19T09:06:18.566" v="22" actId="113"/>
          <ac:spMkLst>
            <pc:docMk/>
            <pc:sldMk cId="2986899789" sldId="274"/>
            <ac:spMk id="8" creationId="{9939F67B-08C3-749C-511C-490A2F943901}"/>
          </ac:spMkLst>
        </pc:spChg>
      </pc:sldChg>
      <pc:sldChg chg="add del">
        <pc:chgData name="Michael Feld" userId="66518e0f-8724-44dc-9895-c2516b957ed2" providerId="ADAL" clId="{BCCD7113-54C4-4B17-9F2A-02A3DECF7BDE}" dt="2024-03-21T13:38:29.080" v="765" actId="47"/>
        <pc:sldMkLst>
          <pc:docMk/>
          <pc:sldMk cId="0" sldId="275"/>
        </pc:sldMkLst>
      </pc:sldChg>
      <pc:sldChg chg="add del">
        <pc:chgData name="Michael Feld" userId="66518e0f-8724-44dc-9895-c2516b957ed2" providerId="ADAL" clId="{BCCD7113-54C4-4B17-9F2A-02A3DECF7BDE}" dt="2024-03-21T13:20:52.248" v="756" actId="47"/>
        <pc:sldMkLst>
          <pc:docMk/>
          <pc:sldMk cId="0" sldId="277"/>
        </pc:sldMkLst>
      </pc:sldChg>
      <pc:sldChg chg="del">
        <pc:chgData name="Michael Feld" userId="66518e0f-8724-44dc-9895-c2516b957ed2" providerId="ADAL" clId="{BCCD7113-54C4-4B17-9F2A-02A3DECF7BDE}" dt="2024-03-21T13:00:18.207" v="323" actId="47"/>
        <pc:sldMkLst>
          <pc:docMk/>
          <pc:sldMk cId="0" sldId="295"/>
        </pc:sldMkLst>
      </pc:sldChg>
      <pc:sldChg chg="add">
        <pc:chgData name="Michael Feld" userId="66518e0f-8724-44dc-9895-c2516b957ed2" providerId="ADAL" clId="{BCCD7113-54C4-4B17-9F2A-02A3DECF7BDE}" dt="2024-03-20T13:46:08.985" v="26"/>
        <pc:sldMkLst>
          <pc:docMk/>
          <pc:sldMk cId="2701405485" sldId="7757"/>
        </pc:sldMkLst>
      </pc:sldChg>
      <pc:sldChg chg="del">
        <pc:chgData name="Michael Feld" userId="66518e0f-8724-44dc-9895-c2516b957ed2" providerId="ADAL" clId="{BCCD7113-54C4-4B17-9F2A-02A3DECF7BDE}" dt="2024-03-21T12:58:21.385" v="230" actId="47"/>
        <pc:sldMkLst>
          <pc:docMk/>
          <pc:sldMk cId="2018583486" sldId="2147473930"/>
        </pc:sldMkLst>
      </pc:sldChg>
      <pc:sldChg chg="add del">
        <pc:chgData name="Michael Feld" userId="66518e0f-8724-44dc-9895-c2516b957ed2" providerId="ADAL" clId="{BCCD7113-54C4-4B17-9F2A-02A3DECF7BDE}" dt="2024-03-21T13:05:50.048" v="495" actId="47"/>
        <pc:sldMkLst>
          <pc:docMk/>
          <pc:sldMk cId="1417371980" sldId="2147473973"/>
        </pc:sldMkLst>
      </pc:sldChg>
      <pc:sldChg chg="add">
        <pc:chgData name="Michael Feld" userId="66518e0f-8724-44dc-9895-c2516b957ed2" providerId="ADAL" clId="{BCCD7113-54C4-4B17-9F2A-02A3DECF7BDE}" dt="2024-03-20T13:46:08.985" v="26"/>
        <pc:sldMkLst>
          <pc:docMk/>
          <pc:sldMk cId="3531068293" sldId="2147474082"/>
        </pc:sldMkLst>
      </pc:sldChg>
      <pc:sldChg chg="add del mod modShow">
        <pc:chgData name="Michael Feld" userId="66518e0f-8724-44dc-9895-c2516b957ed2" providerId="ADAL" clId="{BCCD7113-54C4-4B17-9F2A-02A3DECF7BDE}" dt="2024-03-21T13:01:47.983" v="337" actId="47"/>
        <pc:sldMkLst>
          <pc:docMk/>
          <pc:sldMk cId="1490525551" sldId="2147474110"/>
        </pc:sldMkLst>
      </pc:sldChg>
      <pc:sldChg chg="add">
        <pc:chgData name="Michael Feld" userId="66518e0f-8724-44dc-9895-c2516b957ed2" providerId="ADAL" clId="{BCCD7113-54C4-4B17-9F2A-02A3DECF7BDE}" dt="2024-03-20T13:46:08.985" v="26"/>
        <pc:sldMkLst>
          <pc:docMk/>
          <pc:sldMk cId="3098465071" sldId="2147474155"/>
        </pc:sldMkLst>
      </pc:sldChg>
      <pc:sldChg chg="modSp mod">
        <pc:chgData name="Michael Feld" userId="66518e0f-8724-44dc-9895-c2516b957ed2" providerId="ADAL" clId="{BCCD7113-54C4-4B17-9F2A-02A3DECF7BDE}" dt="2024-03-25T10:18:53.022" v="1285" actId="207"/>
        <pc:sldMkLst>
          <pc:docMk/>
          <pc:sldMk cId="1150154117" sldId="2147474228"/>
        </pc:sldMkLst>
        <pc:picChg chg="mod">
          <ac:chgData name="Michael Feld" userId="66518e0f-8724-44dc-9895-c2516b957ed2" providerId="ADAL" clId="{BCCD7113-54C4-4B17-9F2A-02A3DECF7BDE}" dt="2024-03-25T10:18:53.022" v="1285" actId="207"/>
          <ac:picMkLst>
            <pc:docMk/>
            <pc:sldMk cId="1150154117" sldId="2147474228"/>
            <ac:picMk id="8" creationId="{48348A6E-7535-A432-34D7-DE279B4AAF42}"/>
          </ac:picMkLst>
        </pc:picChg>
        <pc:picChg chg="mod">
          <ac:chgData name="Michael Feld" userId="66518e0f-8724-44dc-9895-c2516b957ed2" providerId="ADAL" clId="{BCCD7113-54C4-4B17-9F2A-02A3DECF7BDE}" dt="2024-03-25T10:18:50.303" v="1284" actId="207"/>
          <ac:picMkLst>
            <pc:docMk/>
            <pc:sldMk cId="1150154117" sldId="2147474228"/>
            <ac:picMk id="9" creationId="{94E9E960-A733-03B3-CB23-8DF71B9CA976}"/>
          </ac:picMkLst>
        </pc:picChg>
        <pc:picChg chg="mod">
          <ac:chgData name="Michael Feld" userId="66518e0f-8724-44dc-9895-c2516b957ed2" providerId="ADAL" clId="{BCCD7113-54C4-4B17-9F2A-02A3DECF7BDE}" dt="2024-03-25T10:18:45.779" v="1283" actId="207"/>
          <ac:picMkLst>
            <pc:docMk/>
            <pc:sldMk cId="1150154117" sldId="2147474228"/>
            <ac:picMk id="10" creationId="{A21DF563-2DD9-49B3-5446-B3FF60828124}"/>
          </ac:picMkLst>
        </pc:picChg>
      </pc:sldChg>
      <pc:sldChg chg="add">
        <pc:chgData name="Michael Feld" userId="66518e0f-8724-44dc-9895-c2516b957ed2" providerId="ADAL" clId="{BCCD7113-54C4-4B17-9F2A-02A3DECF7BDE}" dt="2024-03-20T13:47:36.174" v="27"/>
        <pc:sldMkLst>
          <pc:docMk/>
          <pc:sldMk cId="2849729997" sldId="2147474247"/>
        </pc:sldMkLst>
      </pc:sldChg>
      <pc:sldChg chg="delSp modSp add del">
        <pc:chgData name="Michael Feld" userId="66518e0f-8724-44dc-9895-c2516b957ed2" providerId="ADAL" clId="{BCCD7113-54C4-4B17-9F2A-02A3DECF7BDE}" dt="2024-03-21T13:13:56.845" v="715" actId="47"/>
        <pc:sldMkLst>
          <pc:docMk/>
          <pc:sldMk cId="0" sldId="2147474248"/>
        </pc:sldMkLst>
        <pc:spChg chg="mod topLvl">
          <ac:chgData name="Michael Feld" userId="66518e0f-8724-44dc-9895-c2516b957ed2" providerId="ADAL" clId="{BCCD7113-54C4-4B17-9F2A-02A3DECF7BDE}" dt="2024-03-21T13:12:37.033" v="686" actId="165"/>
          <ac:spMkLst>
            <pc:docMk/>
            <pc:sldMk cId="0" sldId="2147474248"/>
            <ac:spMk id="688" creationId="{00000000-0000-0000-0000-000000000000}"/>
          </ac:spMkLst>
        </pc:spChg>
        <pc:spChg chg="mod topLvl">
          <ac:chgData name="Michael Feld" userId="66518e0f-8724-44dc-9895-c2516b957ed2" providerId="ADAL" clId="{BCCD7113-54C4-4B17-9F2A-02A3DECF7BDE}" dt="2024-03-21T13:12:41.334" v="687" actId="165"/>
          <ac:spMkLst>
            <pc:docMk/>
            <pc:sldMk cId="0" sldId="2147474248"/>
            <ac:spMk id="693" creationId="{00000000-0000-0000-0000-000000000000}"/>
          </ac:spMkLst>
        </pc:spChg>
        <pc:spChg chg="mod topLvl">
          <ac:chgData name="Michael Feld" userId="66518e0f-8724-44dc-9895-c2516b957ed2" providerId="ADAL" clId="{BCCD7113-54C4-4B17-9F2A-02A3DECF7BDE}" dt="2024-03-21T13:12:45.656" v="688" actId="165"/>
          <ac:spMkLst>
            <pc:docMk/>
            <pc:sldMk cId="0" sldId="2147474248"/>
            <ac:spMk id="698" creationId="{00000000-0000-0000-0000-000000000000}"/>
          </ac:spMkLst>
        </pc:spChg>
        <pc:grpChg chg="del">
          <ac:chgData name="Michael Feld" userId="66518e0f-8724-44dc-9895-c2516b957ed2" providerId="ADAL" clId="{BCCD7113-54C4-4B17-9F2A-02A3DECF7BDE}" dt="2024-03-21T13:12:37.033" v="686" actId="165"/>
          <ac:grpSpMkLst>
            <pc:docMk/>
            <pc:sldMk cId="0" sldId="2147474248"/>
            <ac:grpSpMk id="687" creationId="{00000000-0000-0000-0000-000000000000}"/>
          </ac:grpSpMkLst>
        </pc:grpChg>
        <pc:grpChg chg="mod topLvl">
          <ac:chgData name="Michael Feld" userId="66518e0f-8724-44dc-9895-c2516b957ed2" providerId="ADAL" clId="{BCCD7113-54C4-4B17-9F2A-02A3DECF7BDE}" dt="2024-03-21T13:12:37.033" v="686" actId="165"/>
          <ac:grpSpMkLst>
            <pc:docMk/>
            <pc:sldMk cId="0" sldId="2147474248"/>
            <ac:grpSpMk id="689" creationId="{00000000-0000-0000-0000-000000000000}"/>
          </ac:grpSpMkLst>
        </pc:grpChg>
        <pc:grpChg chg="del">
          <ac:chgData name="Michael Feld" userId="66518e0f-8724-44dc-9895-c2516b957ed2" providerId="ADAL" clId="{BCCD7113-54C4-4B17-9F2A-02A3DECF7BDE}" dt="2024-03-21T13:12:41.334" v="687" actId="165"/>
          <ac:grpSpMkLst>
            <pc:docMk/>
            <pc:sldMk cId="0" sldId="2147474248"/>
            <ac:grpSpMk id="692" creationId="{00000000-0000-0000-0000-000000000000}"/>
          </ac:grpSpMkLst>
        </pc:grpChg>
        <pc:grpChg chg="mod topLvl">
          <ac:chgData name="Michael Feld" userId="66518e0f-8724-44dc-9895-c2516b957ed2" providerId="ADAL" clId="{BCCD7113-54C4-4B17-9F2A-02A3DECF7BDE}" dt="2024-03-21T13:12:41.334" v="687" actId="165"/>
          <ac:grpSpMkLst>
            <pc:docMk/>
            <pc:sldMk cId="0" sldId="2147474248"/>
            <ac:grpSpMk id="694" creationId="{00000000-0000-0000-0000-000000000000}"/>
          </ac:grpSpMkLst>
        </pc:grpChg>
        <pc:grpChg chg="del">
          <ac:chgData name="Michael Feld" userId="66518e0f-8724-44dc-9895-c2516b957ed2" providerId="ADAL" clId="{BCCD7113-54C4-4B17-9F2A-02A3DECF7BDE}" dt="2024-03-21T13:12:45.656" v="688" actId="165"/>
          <ac:grpSpMkLst>
            <pc:docMk/>
            <pc:sldMk cId="0" sldId="2147474248"/>
            <ac:grpSpMk id="697" creationId="{00000000-0000-0000-0000-000000000000}"/>
          </ac:grpSpMkLst>
        </pc:grpChg>
        <pc:grpChg chg="mod topLvl">
          <ac:chgData name="Michael Feld" userId="66518e0f-8724-44dc-9895-c2516b957ed2" providerId="ADAL" clId="{BCCD7113-54C4-4B17-9F2A-02A3DECF7BDE}" dt="2024-03-21T13:12:45.656" v="688" actId="165"/>
          <ac:grpSpMkLst>
            <pc:docMk/>
            <pc:sldMk cId="0" sldId="2147474248"/>
            <ac:grpSpMk id="699" creationId="{00000000-0000-0000-0000-000000000000}"/>
          </ac:grpSpMkLst>
        </pc:grpChg>
        <pc:picChg chg="mod">
          <ac:chgData name="Michael Feld" userId="66518e0f-8724-44dc-9895-c2516b957ed2" providerId="ADAL" clId="{BCCD7113-54C4-4B17-9F2A-02A3DECF7BDE}" dt="2024-03-21T13:12:37.033" v="686" actId="165"/>
          <ac:picMkLst>
            <pc:docMk/>
            <pc:sldMk cId="0" sldId="2147474248"/>
            <ac:picMk id="690" creationId="{00000000-0000-0000-0000-000000000000}"/>
          </ac:picMkLst>
        </pc:picChg>
        <pc:picChg chg="mod">
          <ac:chgData name="Michael Feld" userId="66518e0f-8724-44dc-9895-c2516b957ed2" providerId="ADAL" clId="{BCCD7113-54C4-4B17-9F2A-02A3DECF7BDE}" dt="2024-03-21T13:12:37.033" v="686" actId="165"/>
          <ac:picMkLst>
            <pc:docMk/>
            <pc:sldMk cId="0" sldId="2147474248"/>
            <ac:picMk id="691" creationId="{00000000-0000-0000-0000-000000000000}"/>
          </ac:picMkLst>
        </pc:picChg>
        <pc:picChg chg="mod">
          <ac:chgData name="Michael Feld" userId="66518e0f-8724-44dc-9895-c2516b957ed2" providerId="ADAL" clId="{BCCD7113-54C4-4B17-9F2A-02A3DECF7BDE}" dt="2024-03-21T13:12:41.334" v="687" actId="165"/>
          <ac:picMkLst>
            <pc:docMk/>
            <pc:sldMk cId="0" sldId="2147474248"/>
            <ac:picMk id="695" creationId="{00000000-0000-0000-0000-000000000000}"/>
          </ac:picMkLst>
        </pc:picChg>
        <pc:picChg chg="mod">
          <ac:chgData name="Michael Feld" userId="66518e0f-8724-44dc-9895-c2516b957ed2" providerId="ADAL" clId="{BCCD7113-54C4-4B17-9F2A-02A3DECF7BDE}" dt="2024-03-21T13:12:41.334" v="687" actId="165"/>
          <ac:picMkLst>
            <pc:docMk/>
            <pc:sldMk cId="0" sldId="2147474248"/>
            <ac:picMk id="696" creationId="{00000000-0000-0000-0000-000000000000}"/>
          </ac:picMkLst>
        </pc:picChg>
        <pc:picChg chg="mod">
          <ac:chgData name="Michael Feld" userId="66518e0f-8724-44dc-9895-c2516b957ed2" providerId="ADAL" clId="{BCCD7113-54C4-4B17-9F2A-02A3DECF7BDE}" dt="2024-03-21T13:12:45.656" v="688" actId="165"/>
          <ac:picMkLst>
            <pc:docMk/>
            <pc:sldMk cId="0" sldId="2147474248"/>
            <ac:picMk id="700" creationId="{00000000-0000-0000-0000-000000000000}"/>
          </ac:picMkLst>
        </pc:picChg>
        <pc:picChg chg="mod">
          <ac:chgData name="Michael Feld" userId="66518e0f-8724-44dc-9895-c2516b957ed2" providerId="ADAL" clId="{BCCD7113-54C4-4B17-9F2A-02A3DECF7BDE}" dt="2024-03-21T13:12:45.656" v="688" actId="165"/>
          <ac:picMkLst>
            <pc:docMk/>
            <pc:sldMk cId="0" sldId="2147474248"/>
            <ac:picMk id="701" creationId="{00000000-0000-0000-0000-000000000000}"/>
          </ac:picMkLst>
        </pc:picChg>
      </pc:sldChg>
      <pc:sldChg chg="del">
        <pc:chgData name="Michael Feld" userId="66518e0f-8724-44dc-9895-c2516b957ed2" providerId="ADAL" clId="{BCCD7113-54C4-4B17-9F2A-02A3DECF7BDE}" dt="2024-03-21T13:01:49.319" v="338" actId="47"/>
        <pc:sldMkLst>
          <pc:docMk/>
          <pc:sldMk cId="4156890573" sldId="2147474249"/>
        </pc:sldMkLst>
      </pc:sldChg>
      <pc:sldChg chg="addSp delSp modSp new mod chgLayout modNotesTx">
        <pc:chgData name="Michael Feld" userId="66518e0f-8724-44dc-9895-c2516b957ed2" providerId="ADAL" clId="{BCCD7113-54C4-4B17-9F2A-02A3DECF7BDE}" dt="2024-03-21T12:58:12.099" v="229" actId="1036"/>
        <pc:sldMkLst>
          <pc:docMk/>
          <pc:sldMk cId="2248657953" sldId="2147474250"/>
        </pc:sldMkLst>
        <pc:spChg chg="del">
          <ac:chgData name="Michael Feld" userId="66518e0f-8724-44dc-9895-c2516b957ed2" providerId="ADAL" clId="{BCCD7113-54C4-4B17-9F2A-02A3DECF7BDE}" dt="2024-03-21T12:52:08.924" v="33" actId="700"/>
          <ac:spMkLst>
            <pc:docMk/>
            <pc:sldMk cId="2248657953" sldId="2147474250"/>
            <ac:spMk id="2" creationId="{628273DB-F9C9-1FF5-9B40-45024200879E}"/>
          </ac:spMkLst>
        </pc:spChg>
        <pc:spChg chg="del">
          <ac:chgData name="Michael Feld" userId="66518e0f-8724-44dc-9895-c2516b957ed2" providerId="ADAL" clId="{BCCD7113-54C4-4B17-9F2A-02A3DECF7BDE}" dt="2024-03-21T12:52:08.924" v="33" actId="700"/>
          <ac:spMkLst>
            <pc:docMk/>
            <pc:sldMk cId="2248657953" sldId="2147474250"/>
            <ac:spMk id="3" creationId="{F8080CF0-0D82-B6EA-E882-A830AAA5E00E}"/>
          </ac:spMkLst>
        </pc:spChg>
        <pc:spChg chg="del">
          <ac:chgData name="Michael Feld" userId="66518e0f-8724-44dc-9895-c2516b957ed2" providerId="ADAL" clId="{BCCD7113-54C4-4B17-9F2A-02A3DECF7BDE}" dt="2024-03-21T12:52:08.924" v="33" actId="700"/>
          <ac:spMkLst>
            <pc:docMk/>
            <pc:sldMk cId="2248657953" sldId="2147474250"/>
            <ac:spMk id="4" creationId="{29C47E6C-DB33-03A2-DE34-8A41350EA973}"/>
          </ac:spMkLst>
        </pc:spChg>
        <pc:spChg chg="add mod ord">
          <ac:chgData name="Michael Feld" userId="66518e0f-8724-44dc-9895-c2516b957ed2" providerId="ADAL" clId="{BCCD7113-54C4-4B17-9F2A-02A3DECF7BDE}" dt="2024-03-21T12:52:20.420" v="63" actId="20577"/>
          <ac:spMkLst>
            <pc:docMk/>
            <pc:sldMk cId="2248657953" sldId="2147474250"/>
            <ac:spMk id="5" creationId="{8A974EAB-F740-C475-2098-FC0C7BF1ADC5}"/>
          </ac:spMkLst>
        </pc:spChg>
        <pc:spChg chg="add mod ord">
          <ac:chgData name="Michael Feld" userId="66518e0f-8724-44dc-9895-c2516b957ed2" providerId="ADAL" clId="{BCCD7113-54C4-4B17-9F2A-02A3DECF7BDE}" dt="2024-03-21T12:52:08.924" v="33" actId="700"/>
          <ac:spMkLst>
            <pc:docMk/>
            <pc:sldMk cId="2248657953" sldId="2147474250"/>
            <ac:spMk id="6" creationId="{F91A3447-175A-F6E8-4C0A-586988AE1EA1}"/>
          </ac:spMkLst>
        </pc:spChg>
        <pc:spChg chg="add del mod ord">
          <ac:chgData name="Michael Feld" userId="66518e0f-8724-44dc-9895-c2516b957ed2" providerId="ADAL" clId="{BCCD7113-54C4-4B17-9F2A-02A3DECF7BDE}" dt="2024-03-21T12:52:27.274" v="64" actId="478"/>
          <ac:spMkLst>
            <pc:docMk/>
            <pc:sldMk cId="2248657953" sldId="2147474250"/>
            <ac:spMk id="7" creationId="{74AFFA42-014E-D3EE-3FD0-3333AE33F39E}"/>
          </ac:spMkLst>
        </pc:spChg>
        <pc:spChg chg="add mod">
          <ac:chgData name="Michael Feld" userId="66518e0f-8724-44dc-9895-c2516b957ed2" providerId="ADAL" clId="{BCCD7113-54C4-4B17-9F2A-02A3DECF7BDE}" dt="2024-03-21T12:58:12.099" v="229" actId="1036"/>
          <ac:spMkLst>
            <pc:docMk/>
            <pc:sldMk cId="2248657953" sldId="2147474250"/>
            <ac:spMk id="12" creationId="{7AC65316-8C15-FF62-A3AE-23D6396736E8}"/>
          </ac:spMkLst>
        </pc:spChg>
        <pc:spChg chg="add mod">
          <ac:chgData name="Michael Feld" userId="66518e0f-8724-44dc-9895-c2516b957ed2" providerId="ADAL" clId="{BCCD7113-54C4-4B17-9F2A-02A3DECF7BDE}" dt="2024-03-21T12:58:06.682" v="217" actId="1036"/>
          <ac:spMkLst>
            <pc:docMk/>
            <pc:sldMk cId="2248657953" sldId="2147474250"/>
            <ac:spMk id="13" creationId="{D169BC54-AD08-1E15-3339-7E510837305C}"/>
          </ac:spMkLst>
        </pc:spChg>
        <pc:spChg chg="add mod">
          <ac:chgData name="Michael Feld" userId="66518e0f-8724-44dc-9895-c2516b957ed2" providerId="ADAL" clId="{BCCD7113-54C4-4B17-9F2A-02A3DECF7BDE}" dt="2024-03-21T12:57:45.709" v="196" actId="255"/>
          <ac:spMkLst>
            <pc:docMk/>
            <pc:sldMk cId="2248657953" sldId="2147474250"/>
            <ac:spMk id="14" creationId="{D62C4B6F-02F0-233D-9FA2-9D57B11564E8}"/>
          </ac:spMkLst>
        </pc:spChg>
        <pc:spChg chg="add mod">
          <ac:chgData name="Michael Feld" userId="66518e0f-8724-44dc-9895-c2516b957ed2" providerId="ADAL" clId="{BCCD7113-54C4-4B17-9F2A-02A3DECF7BDE}" dt="2024-03-21T12:57:55.180" v="204" actId="1036"/>
          <ac:spMkLst>
            <pc:docMk/>
            <pc:sldMk cId="2248657953" sldId="2147474250"/>
            <ac:spMk id="15" creationId="{E2CA6630-BD49-B9F5-8F84-857EACA6E95E}"/>
          </ac:spMkLst>
        </pc:spChg>
        <pc:graphicFrameChg chg="add mod">
          <ac:chgData name="Michael Feld" userId="66518e0f-8724-44dc-9895-c2516b957ed2" providerId="ADAL" clId="{BCCD7113-54C4-4B17-9F2A-02A3DECF7BDE}" dt="2024-03-21T12:54:06.704" v="83" actId="208"/>
          <ac:graphicFrameMkLst>
            <pc:docMk/>
            <pc:sldMk cId="2248657953" sldId="2147474250"/>
            <ac:graphicFrameMk id="8" creationId="{3DC21324-54F3-4833-D4CA-9F5AB97D4165}"/>
          </ac:graphicFrameMkLst>
        </pc:graphicFrameChg>
        <pc:cxnChg chg="add mod ord">
          <ac:chgData name="Michael Feld" userId="66518e0f-8724-44dc-9895-c2516b957ed2" providerId="ADAL" clId="{BCCD7113-54C4-4B17-9F2A-02A3DECF7BDE}" dt="2024-03-21T12:57:16.487" v="174" actId="167"/>
          <ac:cxnSpMkLst>
            <pc:docMk/>
            <pc:sldMk cId="2248657953" sldId="2147474250"/>
            <ac:cxnSpMk id="9" creationId="{77B4586D-33CD-6A14-91BD-E184308D12DF}"/>
          </ac:cxnSpMkLst>
        </pc:cxnChg>
        <pc:cxnChg chg="add mod ord">
          <ac:chgData name="Michael Feld" userId="66518e0f-8724-44dc-9895-c2516b957ed2" providerId="ADAL" clId="{BCCD7113-54C4-4B17-9F2A-02A3DECF7BDE}" dt="2024-03-21T12:57:16.487" v="174" actId="167"/>
          <ac:cxnSpMkLst>
            <pc:docMk/>
            <pc:sldMk cId="2248657953" sldId="2147474250"/>
            <ac:cxnSpMk id="10" creationId="{6673867C-5D54-9930-2777-8F3B153AE976}"/>
          </ac:cxnSpMkLst>
        </pc:cxnChg>
        <pc:cxnChg chg="add mod ord">
          <ac:chgData name="Michael Feld" userId="66518e0f-8724-44dc-9895-c2516b957ed2" providerId="ADAL" clId="{BCCD7113-54C4-4B17-9F2A-02A3DECF7BDE}" dt="2024-03-21T12:57:16.487" v="174" actId="167"/>
          <ac:cxnSpMkLst>
            <pc:docMk/>
            <pc:sldMk cId="2248657953" sldId="2147474250"/>
            <ac:cxnSpMk id="11" creationId="{5E2E7A10-34C7-27F8-4778-8E3C8D8BF04F}"/>
          </ac:cxnSpMkLst>
        </pc:cxnChg>
      </pc:sldChg>
      <pc:sldChg chg="addSp delSp modSp new mod modNotesTx">
        <pc:chgData name="Michael Feld" userId="66518e0f-8724-44dc-9895-c2516b957ed2" providerId="ADAL" clId="{BCCD7113-54C4-4B17-9F2A-02A3DECF7BDE}" dt="2024-03-21T13:00:15.410" v="322"/>
        <pc:sldMkLst>
          <pc:docMk/>
          <pc:sldMk cId="893572740" sldId="2147474251"/>
        </pc:sldMkLst>
        <pc:spChg chg="mod">
          <ac:chgData name="Michael Feld" userId="66518e0f-8724-44dc-9895-c2516b957ed2" providerId="ADAL" clId="{BCCD7113-54C4-4B17-9F2A-02A3DECF7BDE}" dt="2024-03-21T12:58:34.353" v="248" actId="20577"/>
          <ac:spMkLst>
            <pc:docMk/>
            <pc:sldMk cId="893572740" sldId="2147474251"/>
            <ac:spMk id="2" creationId="{745065E9-1A5D-8107-7A43-DA269FFEDF6C}"/>
          </ac:spMkLst>
        </pc:spChg>
        <pc:spChg chg="del">
          <ac:chgData name="Michael Feld" userId="66518e0f-8724-44dc-9895-c2516b957ed2" providerId="ADAL" clId="{BCCD7113-54C4-4B17-9F2A-02A3DECF7BDE}" dt="2024-03-21T12:58:47.326" v="249" actId="478"/>
          <ac:spMkLst>
            <pc:docMk/>
            <pc:sldMk cId="893572740" sldId="2147474251"/>
            <ac:spMk id="4" creationId="{75976696-4D55-6840-3A36-465FA4A2314A}"/>
          </ac:spMkLst>
        </pc:spChg>
        <pc:spChg chg="add mod">
          <ac:chgData name="Michael Feld" userId="66518e0f-8724-44dc-9895-c2516b957ed2" providerId="ADAL" clId="{BCCD7113-54C4-4B17-9F2A-02A3DECF7BDE}" dt="2024-03-21T12:59:34.262" v="315" actId="2711"/>
          <ac:spMkLst>
            <pc:docMk/>
            <pc:sldMk cId="893572740" sldId="2147474251"/>
            <ac:spMk id="5" creationId="{7819C5D3-B750-4F2A-C909-2B7F0FCADFAA}"/>
          </ac:spMkLst>
        </pc:spChg>
        <pc:spChg chg="add mod">
          <ac:chgData name="Michael Feld" userId="66518e0f-8724-44dc-9895-c2516b957ed2" providerId="ADAL" clId="{BCCD7113-54C4-4B17-9F2A-02A3DECF7BDE}" dt="2024-03-21T12:59:40.784" v="319" actId="27636"/>
          <ac:spMkLst>
            <pc:docMk/>
            <pc:sldMk cId="893572740" sldId="2147474251"/>
            <ac:spMk id="6" creationId="{BF3DD6FB-37CA-10DD-B4F9-E485C224E724}"/>
          </ac:spMkLst>
        </pc:spChg>
        <pc:spChg chg="mod">
          <ac:chgData name="Michael Feld" userId="66518e0f-8724-44dc-9895-c2516b957ed2" providerId="ADAL" clId="{BCCD7113-54C4-4B17-9F2A-02A3DECF7BDE}" dt="2024-03-21T12:59:57.318" v="320" actId="207"/>
          <ac:spMkLst>
            <pc:docMk/>
            <pc:sldMk cId="893572740" sldId="2147474251"/>
            <ac:spMk id="8" creationId="{D20C3EFF-4761-AAE4-6E5A-D89B88374327}"/>
          </ac:spMkLst>
        </pc:spChg>
        <pc:spChg chg="mod">
          <ac:chgData name="Michael Feld" userId="66518e0f-8724-44dc-9895-c2516b957ed2" providerId="ADAL" clId="{BCCD7113-54C4-4B17-9F2A-02A3DECF7BDE}" dt="2024-03-21T12:59:57.318" v="320" actId="207"/>
          <ac:spMkLst>
            <pc:docMk/>
            <pc:sldMk cId="893572740" sldId="2147474251"/>
            <ac:spMk id="9" creationId="{601456E3-FF1E-F4A2-F0C4-3410F04B0FC6}"/>
          </ac:spMkLst>
        </pc:spChg>
        <pc:spChg chg="mod">
          <ac:chgData name="Michael Feld" userId="66518e0f-8724-44dc-9895-c2516b957ed2" providerId="ADAL" clId="{BCCD7113-54C4-4B17-9F2A-02A3DECF7BDE}" dt="2024-03-21T12:59:57.318" v="320" actId="207"/>
          <ac:spMkLst>
            <pc:docMk/>
            <pc:sldMk cId="893572740" sldId="2147474251"/>
            <ac:spMk id="11" creationId="{1CB6111F-A180-C851-DDBA-0929175A57CC}"/>
          </ac:spMkLst>
        </pc:spChg>
        <pc:spChg chg="mod">
          <ac:chgData name="Michael Feld" userId="66518e0f-8724-44dc-9895-c2516b957ed2" providerId="ADAL" clId="{BCCD7113-54C4-4B17-9F2A-02A3DECF7BDE}" dt="2024-03-21T12:59:57.318" v="320" actId="207"/>
          <ac:spMkLst>
            <pc:docMk/>
            <pc:sldMk cId="893572740" sldId="2147474251"/>
            <ac:spMk id="12" creationId="{C106B937-43BF-9E28-CAFD-EFA32791118B}"/>
          </ac:spMkLst>
        </pc:spChg>
        <pc:spChg chg="mod">
          <ac:chgData name="Michael Feld" userId="66518e0f-8724-44dc-9895-c2516b957ed2" providerId="ADAL" clId="{BCCD7113-54C4-4B17-9F2A-02A3DECF7BDE}" dt="2024-03-21T12:59:57.318" v="320" actId="207"/>
          <ac:spMkLst>
            <pc:docMk/>
            <pc:sldMk cId="893572740" sldId="2147474251"/>
            <ac:spMk id="14" creationId="{B7C6762D-DDCA-7C49-8E99-1C7C8E51E0C2}"/>
          </ac:spMkLst>
        </pc:spChg>
        <pc:spChg chg="mod">
          <ac:chgData name="Michael Feld" userId="66518e0f-8724-44dc-9895-c2516b957ed2" providerId="ADAL" clId="{BCCD7113-54C4-4B17-9F2A-02A3DECF7BDE}" dt="2024-03-21T12:59:57.318" v="320" actId="207"/>
          <ac:spMkLst>
            <pc:docMk/>
            <pc:sldMk cId="893572740" sldId="2147474251"/>
            <ac:spMk id="15" creationId="{4C638358-F581-CFF5-8299-6ED4E50B0335}"/>
          </ac:spMkLst>
        </pc:spChg>
        <pc:spChg chg="mod">
          <ac:chgData name="Michael Feld" userId="66518e0f-8724-44dc-9895-c2516b957ed2" providerId="ADAL" clId="{BCCD7113-54C4-4B17-9F2A-02A3DECF7BDE}" dt="2024-03-21T12:59:57.318" v="320" actId="207"/>
          <ac:spMkLst>
            <pc:docMk/>
            <pc:sldMk cId="893572740" sldId="2147474251"/>
            <ac:spMk id="17" creationId="{78CDEC15-4D7B-8992-BA4C-A8634E3FCDD1}"/>
          </ac:spMkLst>
        </pc:spChg>
        <pc:spChg chg="mod">
          <ac:chgData name="Michael Feld" userId="66518e0f-8724-44dc-9895-c2516b957ed2" providerId="ADAL" clId="{BCCD7113-54C4-4B17-9F2A-02A3DECF7BDE}" dt="2024-03-21T12:59:57.318" v="320" actId="207"/>
          <ac:spMkLst>
            <pc:docMk/>
            <pc:sldMk cId="893572740" sldId="2147474251"/>
            <ac:spMk id="18" creationId="{464AEC99-BC7C-F23C-212B-099821BE7DF0}"/>
          </ac:spMkLst>
        </pc:spChg>
        <pc:grpChg chg="add mod">
          <ac:chgData name="Michael Feld" userId="66518e0f-8724-44dc-9895-c2516b957ed2" providerId="ADAL" clId="{BCCD7113-54C4-4B17-9F2A-02A3DECF7BDE}" dt="2024-03-21T12:59:57.318" v="320" actId="207"/>
          <ac:grpSpMkLst>
            <pc:docMk/>
            <pc:sldMk cId="893572740" sldId="2147474251"/>
            <ac:grpSpMk id="7" creationId="{389D01D9-927C-FC2B-8BA1-A9D68F95FC2E}"/>
          </ac:grpSpMkLst>
        </pc:grpChg>
        <pc:grpChg chg="add mod">
          <ac:chgData name="Michael Feld" userId="66518e0f-8724-44dc-9895-c2516b957ed2" providerId="ADAL" clId="{BCCD7113-54C4-4B17-9F2A-02A3DECF7BDE}" dt="2024-03-21T12:59:57.318" v="320" actId="207"/>
          <ac:grpSpMkLst>
            <pc:docMk/>
            <pc:sldMk cId="893572740" sldId="2147474251"/>
            <ac:grpSpMk id="10" creationId="{6A047D51-A190-873B-0F65-5B012EBE3999}"/>
          </ac:grpSpMkLst>
        </pc:grpChg>
        <pc:grpChg chg="add mod">
          <ac:chgData name="Michael Feld" userId="66518e0f-8724-44dc-9895-c2516b957ed2" providerId="ADAL" clId="{BCCD7113-54C4-4B17-9F2A-02A3DECF7BDE}" dt="2024-03-21T12:59:57.318" v="320" actId="207"/>
          <ac:grpSpMkLst>
            <pc:docMk/>
            <pc:sldMk cId="893572740" sldId="2147474251"/>
            <ac:grpSpMk id="13" creationId="{B3A432E2-6859-6519-2782-F0A188AEF2BC}"/>
          </ac:grpSpMkLst>
        </pc:grpChg>
        <pc:grpChg chg="add mod">
          <ac:chgData name="Michael Feld" userId="66518e0f-8724-44dc-9895-c2516b957ed2" providerId="ADAL" clId="{BCCD7113-54C4-4B17-9F2A-02A3DECF7BDE}" dt="2024-03-21T12:59:57.318" v="320" actId="207"/>
          <ac:grpSpMkLst>
            <pc:docMk/>
            <pc:sldMk cId="893572740" sldId="2147474251"/>
            <ac:grpSpMk id="16" creationId="{2E07DD67-2CB5-3D02-1F87-6D7CEFBDED3C}"/>
          </ac:grpSpMkLst>
        </pc:grpChg>
        <pc:picChg chg="add mod">
          <ac:chgData name="Michael Feld" userId="66518e0f-8724-44dc-9895-c2516b957ed2" providerId="ADAL" clId="{BCCD7113-54C4-4B17-9F2A-02A3DECF7BDE}" dt="2024-03-21T13:00:06.616" v="321" actId="207"/>
          <ac:picMkLst>
            <pc:docMk/>
            <pc:sldMk cId="893572740" sldId="2147474251"/>
            <ac:picMk id="19" creationId="{F039AF4A-C0D2-C6D6-5321-E7124168FAFA}"/>
          </ac:picMkLst>
        </pc:picChg>
        <pc:picChg chg="add mod">
          <ac:chgData name="Michael Feld" userId="66518e0f-8724-44dc-9895-c2516b957ed2" providerId="ADAL" clId="{BCCD7113-54C4-4B17-9F2A-02A3DECF7BDE}" dt="2024-03-21T13:00:06.616" v="321" actId="207"/>
          <ac:picMkLst>
            <pc:docMk/>
            <pc:sldMk cId="893572740" sldId="2147474251"/>
            <ac:picMk id="20" creationId="{44F79535-7C71-1073-DD88-ACA1B15C91D2}"/>
          </ac:picMkLst>
        </pc:picChg>
        <pc:picChg chg="add mod">
          <ac:chgData name="Michael Feld" userId="66518e0f-8724-44dc-9895-c2516b957ed2" providerId="ADAL" clId="{BCCD7113-54C4-4B17-9F2A-02A3DECF7BDE}" dt="2024-03-21T13:00:06.616" v="321" actId="207"/>
          <ac:picMkLst>
            <pc:docMk/>
            <pc:sldMk cId="893572740" sldId="2147474251"/>
            <ac:picMk id="21" creationId="{4A1F1D2F-5D09-EC2A-7D26-BCA091B0C19D}"/>
          </ac:picMkLst>
        </pc:picChg>
        <pc:picChg chg="add mod">
          <ac:chgData name="Michael Feld" userId="66518e0f-8724-44dc-9895-c2516b957ed2" providerId="ADAL" clId="{BCCD7113-54C4-4B17-9F2A-02A3DECF7BDE}" dt="2024-03-21T13:00:06.616" v="321" actId="207"/>
          <ac:picMkLst>
            <pc:docMk/>
            <pc:sldMk cId="893572740" sldId="2147474251"/>
            <ac:picMk id="22" creationId="{D7037B52-41FD-2B62-5A0A-CD4D1333CA6E}"/>
          </ac:picMkLst>
        </pc:picChg>
      </pc:sldChg>
      <pc:sldChg chg="modSp new mod">
        <pc:chgData name="Michael Feld" userId="66518e0f-8724-44dc-9895-c2516b957ed2" providerId="ADAL" clId="{BCCD7113-54C4-4B17-9F2A-02A3DECF7BDE}" dt="2024-03-21T13:01:36.570" v="336" actId="255"/>
        <pc:sldMkLst>
          <pc:docMk/>
          <pc:sldMk cId="485602529" sldId="2147474252"/>
        </pc:sldMkLst>
        <pc:spChg chg="mod">
          <ac:chgData name="Michael Feld" userId="66518e0f-8724-44dc-9895-c2516b957ed2" providerId="ADAL" clId="{BCCD7113-54C4-4B17-9F2A-02A3DECF7BDE}" dt="2024-03-21T13:00:48.044" v="329" actId="20577"/>
          <ac:spMkLst>
            <pc:docMk/>
            <pc:sldMk cId="485602529" sldId="2147474252"/>
            <ac:spMk id="2" creationId="{475370F7-74E0-256B-5DE8-1E11A617404D}"/>
          </ac:spMkLst>
        </pc:spChg>
        <pc:spChg chg="mod">
          <ac:chgData name="Michael Feld" userId="66518e0f-8724-44dc-9895-c2516b957ed2" providerId="ADAL" clId="{BCCD7113-54C4-4B17-9F2A-02A3DECF7BDE}" dt="2024-03-21T13:01:36.570" v="336" actId="255"/>
          <ac:spMkLst>
            <pc:docMk/>
            <pc:sldMk cId="485602529" sldId="2147474252"/>
            <ac:spMk id="4" creationId="{23CA4B63-17C1-D1B4-4CDD-04EAF34F44A1}"/>
          </ac:spMkLst>
        </pc:spChg>
      </pc:sldChg>
      <pc:sldChg chg="addSp delSp modSp new mod modNotesTx">
        <pc:chgData name="Michael Feld" userId="66518e0f-8724-44dc-9895-c2516b957ed2" providerId="ADAL" clId="{BCCD7113-54C4-4B17-9F2A-02A3DECF7BDE}" dt="2024-03-21T13:05:47.917" v="494"/>
        <pc:sldMkLst>
          <pc:docMk/>
          <pc:sldMk cId="2045025560" sldId="2147474253"/>
        </pc:sldMkLst>
        <pc:spChg chg="mod">
          <ac:chgData name="Michael Feld" userId="66518e0f-8724-44dc-9895-c2516b957ed2" providerId="ADAL" clId="{BCCD7113-54C4-4B17-9F2A-02A3DECF7BDE}" dt="2024-03-21T13:02:28.046" v="388" actId="20577"/>
          <ac:spMkLst>
            <pc:docMk/>
            <pc:sldMk cId="2045025560" sldId="2147474253"/>
            <ac:spMk id="2" creationId="{DD003270-9F99-5293-78B3-6399D46A7E50}"/>
          </ac:spMkLst>
        </pc:spChg>
        <pc:spChg chg="del">
          <ac:chgData name="Michael Feld" userId="66518e0f-8724-44dc-9895-c2516b957ed2" providerId="ADAL" clId="{BCCD7113-54C4-4B17-9F2A-02A3DECF7BDE}" dt="2024-03-21T13:02:57.454" v="393" actId="478"/>
          <ac:spMkLst>
            <pc:docMk/>
            <pc:sldMk cId="2045025560" sldId="2147474253"/>
            <ac:spMk id="4" creationId="{B54A6C54-AA5B-5983-05EF-5FFB1D408666}"/>
          </ac:spMkLst>
        </pc:spChg>
        <pc:spChg chg="add mod">
          <ac:chgData name="Michael Feld" userId="66518e0f-8724-44dc-9895-c2516b957ed2" providerId="ADAL" clId="{BCCD7113-54C4-4B17-9F2A-02A3DECF7BDE}" dt="2024-03-21T13:03:58.602" v="493" actId="1035"/>
          <ac:spMkLst>
            <pc:docMk/>
            <pc:sldMk cId="2045025560" sldId="2147474253"/>
            <ac:spMk id="5" creationId="{28B6850D-0A96-90CF-FDA6-5EDBF0109668}"/>
          </ac:spMkLst>
        </pc:spChg>
        <pc:spChg chg="add mod">
          <ac:chgData name="Michael Feld" userId="66518e0f-8724-44dc-9895-c2516b957ed2" providerId="ADAL" clId="{BCCD7113-54C4-4B17-9F2A-02A3DECF7BDE}" dt="2024-03-21T13:03:55.697" v="492" actId="1036"/>
          <ac:spMkLst>
            <pc:docMk/>
            <pc:sldMk cId="2045025560" sldId="2147474253"/>
            <ac:spMk id="9" creationId="{A86ADB80-4CD2-2D35-18B3-23D32427F1D3}"/>
          </ac:spMkLst>
        </pc:spChg>
        <pc:grpChg chg="add mod">
          <ac:chgData name="Michael Feld" userId="66518e0f-8724-44dc-9895-c2516b957ed2" providerId="ADAL" clId="{BCCD7113-54C4-4B17-9F2A-02A3DECF7BDE}" dt="2024-03-21T13:03:16.991" v="444" actId="1037"/>
          <ac:grpSpMkLst>
            <pc:docMk/>
            <pc:sldMk cId="2045025560" sldId="2147474253"/>
            <ac:grpSpMk id="6" creationId="{1AD00002-52E9-BC39-E4FE-1F0FB0D97499}"/>
          </ac:grpSpMkLst>
        </pc:grpChg>
        <pc:grpChg chg="add mod">
          <ac:chgData name="Michael Feld" userId="66518e0f-8724-44dc-9895-c2516b957ed2" providerId="ADAL" clId="{BCCD7113-54C4-4B17-9F2A-02A3DECF7BDE}" dt="2024-03-21T13:03:23.826" v="471" actId="1037"/>
          <ac:grpSpMkLst>
            <pc:docMk/>
            <pc:sldMk cId="2045025560" sldId="2147474253"/>
            <ac:grpSpMk id="10" creationId="{82716405-5036-8611-FBEA-46CA3053687C}"/>
          </ac:grpSpMkLst>
        </pc:grpChg>
        <pc:picChg chg="mod">
          <ac:chgData name="Michael Feld" userId="66518e0f-8724-44dc-9895-c2516b957ed2" providerId="ADAL" clId="{BCCD7113-54C4-4B17-9F2A-02A3DECF7BDE}" dt="2024-03-21T13:02:44.460" v="391" actId="208"/>
          <ac:picMkLst>
            <pc:docMk/>
            <pc:sldMk cId="2045025560" sldId="2147474253"/>
            <ac:picMk id="7" creationId="{1DEF84D4-9B03-A57D-0F05-BBA582145B67}"/>
          </ac:picMkLst>
        </pc:picChg>
        <pc:picChg chg="mod">
          <ac:chgData name="Michael Feld" userId="66518e0f-8724-44dc-9895-c2516b957ed2" providerId="ADAL" clId="{BCCD7113-54C4-4B17-9F2A-02A3DECF7BDE}" dt="2024-03-21T13:02:44.460" v="391" actId="208"/>
          <ac:picMkLst>
            <pc:docMk/>
            <pc:sldMk cId="2045025560" sldId="2147474253"/>
            <ac:picMk id="8" creationId="{B46C0554-0547-AEDD-6C4A-410471AE2C03}"/>
          </ac:picMkLst>
        </pc:picChg>
        <pc:picChg chg="mod">
          <ac:chgData name="Michael Feld" userId="66518e0f-8724-44dc-9895-c2516b957ed2" providerId="ADAL" clId="{BCCD7113-54C4-4B17-9F2A-02A3DECF7BDE}" dt="2024-03-21T13:02:44.460" v="391" actId="208"/>
          <ac:picMkLst>
            <pc:docMk/>
            <pc:sldMk cId="2045025560" sldId="2147474253"/>
            <ac:picMk id="11" creationId="{C2E552A4-AC94-65B1-884C-7498EEB7797D}"/>
          </ac:picMkLst>
        </pc:picChg>
        <pc:picChg chg="mod">
          <ac:chgData name="Michael Feld" userId="66518e0f-8724-44dc-9895-c2516b957ed2" providerId="ADAL" clId="{BCCD7113-54C4-4B17-9F2A-02A3DECF7BDE}" dt="2024-03-21T13:02:44.460" v="391" actId="208"/>
          <ac:picMkLst>
            <pc:docMk/>
            <pc:sldMk cId="2045025560" sldId="2147474253"/>
            <ac:picMk id="12" creationId="{F507AB0C-5645-F0B2-C562-9BD6D6F1E13C}"/>
          </ac:picMkLst>
        </pc:picChg>
      </pc:sldChg>
      <pc:sldChg chg="addSp delSp modSp new mod modNotesTx">
        <pc:chgData name="Michael Feld" userId="66518e0f-8724-44dc-9895-c2516b957ed2" providerId="ADAL" clId="{BCCD7113-54C4-4B17-9F2A-02A3DECF7BDE}" dt="2024-03-21T13:11:37.131" v="632"/>
        <pc:sldMkLst>
          <pc:docMk/>
          <pc:sldMk cId="3721231360" sldId="2147474254"/>
        </pc:sldMkLst>
        <pc:spChg chg="mod">
          <ac:chgData name="Michael Feld" userId="66518e0f-8724-44dc-9895-c2516b957ed2" providerId="ADAL" clId="{BCCD7113-54C4-4B17-9F2A-02A3DECF7BDE}" dt="2024-03-21T13:06:01.940" v="531" actId="20577"/>
          <ac:spMkLst>
            <pc:docMk/>
            <pc:sldMk cId="3721231360" sldId="2147474254"/>
            <ac:spMk id="2" creationId="{2CAD60AA-E1B2-E61D-CC6E-05A20B253710}"/>
          </ac:spMkLst>
        </pc:spChg>
        <pc:spChg chg="del">
          <ac:chgData name="Michael Feld" userId="66518e0f-8724-44dc-9895-c2516b957ed2" providerId="ADAL" clId="{BCCD7113-54C4-4B17-9F2A-02A3DECF7BDE}" dt="2024-03-21T13:06:15.451" v="534" actId="478"/>
          <ac:spMkLst>
            <pc:docMk/>
            <pc:sldMk cId="3721231360" sldId="2147474254"/>
            <ac:spMk id="4" creationId="{E29FA06D-2F83-0F0C-7B36-1E4D37135F84}"/>
          </ac:spMkLst>
        </pc:spChg>
        <pc:spChg chg="add mod">
          <ac:chgData name="Michael Feld" userId="66518e0f-8724-44dc-9895-c2516b957ed2" providerId="ADAL" clId="{BCCD7113-54C4-4B17-9F2A-02A3DECF7BDE}" dt="2024-03-21T13:10:28.192" v="606" actId="1076"/>
          <ac:spMkLst>
            <pc:docMk/>
            <pc:sldMk cId="3721231360" sldId="2147474254"/>
            <ac:spMk id="5" creationId="{C7671F47-1B0C-E1B0-E4CD-800F040D736F}"/>
          </ac:spMkLst>
        </pc:spChg>
        <pc:spChg chg="add mod">
          <ac:chgData name="Michael Feld" userId="66518e0f-8724-44dc-9895-c2516b957ed2" providerId="ADAL" clId="{BCCD7113-54C4-4B17-9F2A-02A3DECF7BDE}" dt="2024-03-21T13:11:24.041" v="625" actId="1038"/>
          <ac:spMkLst>
            <pc:docMk/>
            <pc:sldMk cId="3721231360" sldId="2147474254"/>
            <ac:spMk id="6" creationId="{3BD00E92-376F-C6AC-DBC0-90705286CBC8}"/>
          </ac:spMkLst>
        </pc:spChg>
        <pc:spChg chg="add mod">
          <ac:chgData name="Michael Feld" userId="66518e0f-8724-44dc-9895-c2516b957ed2" providerId="ADAL" clId="{BCCD7113-54C4-4B17-9F2A-02A3DECF7BDE}" dt="2024-03-21T13:11:30.732" v="631" actId="1038"/>
          <ac:spMkLst>
            <pc:docMk/>
            <pc:sldMk cId="3721231360" sldId="2147474254"/>
            <ac:spMk id="7" creationId="{82ABF80D-C3A4-8D28-210F-AE9A7119BFCA}"/>
          </ac:spMkLst>
        </pc:spChg>
        <pc:spChg chg="add mod">
          <ac:chgData name="Michael Feld" userId="66518e0f-8724-44dc-9895-c2516b957ed2" providerId="ADAL" clId="{BCCD7113-54C4-4B17-9F2A-02A3DECF7BDE}" dt="2024-03-21T13:11:24.041" v="625" actId="1038"/>
          <ac:spMkLst>
            <pc:docMk/>
            <pc:sldMk cId="3721231360" sldId="2147474254"/>
            <ac:spMk id="8" creationId="{4AC3E17E-011C-F776-07D8-B3D3E32886CC}"/>
          </ac:spMkLst>
        </pc:spChg>
        <pc:spChg chg="add mod">
          <ac:chgData name="Michael Feld" userId="66518e0f-8724-44dc-9895-c2516b957ed2" providerId="ADAL" clId="{BCCD7113-54C4-4B17-9F2A-02A3DECF7BDE}" dt="2024-03-21T13:11:30.732" v="631" actId="1038"/>
          <ac:spMkLst>
            <pc:docMk/>
            <pc:sldMk cId="3721231360" sldId="2147474254"/>
            <ac:spMk id="9" creationId="{68F6BBFE-BABB-D63B-A419-642FB2820359}"/>
          </ac:spMkLst>
        </pc:spChg>
      </pc:sldChg>
      <pc:sldChg chg="addSp delSp modSp new mod modNotesTx">
        <pc:chgData name="Michael Feld" userId="66518e0f-8724-44dc-9895-c2516b957ed2" providerId="ADAL" clId="{BCCD7113-54C4-4B17-9F2A-02A3DECF7BDE}" dt="2024-03-21T13:13:53.966" v="714"/>
        <pc:sldMkLst>
          <pc:docMk/>
          <pc:sldMk cId="1555309509" sldId="2147474255"/>
        </pc:sldMkLst>
        <pc:spChg chg="mod">
          <ac:chgData name="Michael Feld" userId="66518e0f-8724-44dc-9895-c2516b957ed2" providerId="ADAL" clId="{BCCD7113-54C4-4B17-9F2A-02A3DECF7BDE}" dt="2024-03-21T13:11:53.592" v="659" actId="20577"/>
          <ac:spMkLst>
            <pc:docMk/>
            <pc:sldMk cId="1555309509" sldId="2147474255"/>
            <ac:spMk id="2" creationId="{FDC05884-8E1F-2577-E557-1105C5FFE6D1}"/>
          </ac:spMkLst>
        </pc:spChg>
        <pc:spChg chg="del">
          <ac:chgData name="Michael Feld" userId="66518e0f-8724-44dc-9895-c2516b957ed2" providerId="ADAL" clId="{BCCD7113-54C4-4B17-9F2A-02A3DECF7BDE}" dt="2024-03-21T13:12:10.796" v="662" actId="478"/>
          <ac:spMkLst>
            <pc:docMk/>
            <pc:sldMk cId="1555309509" sldId="2147474255"/>
            <ac:spMk id="4" creationId="{540EA55D-F380-D56D-F4F9-142CFA300EF6}"/>
          </ac:spMkLst>
        </pc:spChg>
        <pc:spChg chg="mod">
          <ac:chgData name="Michael Feld" userId="66518e0f-8724-44dc-9895-c2516b957ed2" providerId="ADAL" clId="{BCCD7113-54C4-4B17-9F2A-02A3DECF7BDE}" dt="2024-03-21T13:11:58.077" v="660"/>
          <ac:spMkLst>
            <pc:docMk/>
            <pc:sldMk cId="1555309509" sldId="2147474255"/>
            <ac:spMk id="6" creationId="{CABABA8F-BC82-8482-5D09-92828E5AB75D}"/>
          </ac:spMkLst>
        </pc:spChg>
        <pc:spChg chg="mod">
          <ac:chgData name="Michael Feld" userId="66518e0f-8724-44dc-9895-c2516b957ed2" providerId="ADAL" clId="{BCCD7113-54C4-4B17-9F2A-02A3DECF7BDE}" dt="2024-03-21T13:11:58.077" v="660"/>
          <ac:spMkLst>
            <pc:docMk/>
            <pc:sldMk cId="1555309509" sldId="2147474255"/>
            <ac:spMk id="11" creationId="{D6EF81D9-0A4D-7734-32D2-BFD6E78D6ADC}"/>
          </ac:spMkLst>
        </pc:spChg>
        <pc:spChg chg="mod">
          <ac:chgData name="Michael Feld" userId="66518e0f-8724-44dc-9895-c2516b957ed2" providerId="ADAL" clId="{BCCD7113-54C4-4B17-9F2A-02A3DECF7BDE}" dt="2024-03-21T13:11:58.077" v="660"/>
          <ac:spMkLst>
            <pc:docMk/>
            <pc:sldMk cId="1555309509" sldId="2147474255"/>
            <ac:spMk id="16" creationId="{25EFA03B-97C4-DADB-B5A1-660619712F54}"/>
          </ac:spMkLst>
        </pc:spChg>
        <pc:spChg chg="add mod">
          <ac:chgData name="Michael Feld" userId="66518e0f-8724-44dc-9895-c2516b957ed2" providerId="ADAL" clId="{BCCD7113-54C4-4B17-9F2A-02A3DECF7BDE}" dt="2024-03-21T13:13:47.340" v="713" actId="1035"/>
          <ac:spMkLst>
            <pc:docMk/>
            <pc:sldMk cId="1555309509" sldId="2147474255"/>
            <ac:spMk id="29" creationId="{5445189E-872C-7307-50A4-DABB35CD7EB8}"/>
          </ac:spMkLst>
        </pc:spChg>
        <pc:spChg chg="add mod">
          <ac:chgData name="Michael Feld" userId="66518e0f-8724-44dc-9895-c2516b957ed2" providerId="ADAL" clId="{BCCD7113-54C4-4B17-9F2A-02A3DECF7BDE}" dt="2024-03-21T13:13:35.416" v="699" actId="14100"/>
          <ac:spMkLst>
            <pc:docMk/>
            <pc:sldMk cId="1555309509" sldId="2147474255"/>
            <ac:spMk id="30" creationId="{7C72A715-2A1D-FFF8-2410-A89DE4F7338D}"/>
          </ac:spMkLst>
        </pc:spChg>
        <pc:spChg chg="add mod">
          <ac:chgData name="Michael Feld" userId="66518e0f-8724-44dc-9895-c2516b957ed2" providerId="ADAL" clId="{BCCD7113-54C4-4B17-9F2A-02A3DECF7BDE}" dt="2024-03-21T13:13:40.912" v="709" actId="1036"/>
          <ac:spMkLst>
            <pc:docMk/>
            <pc:sldMk cId="1555309509" sldId="2147474255"/>
            <ac:spMk id="31" creationId="{7CFE4ED3-88EA-870A-C2E3-75EECF09FE80}"/>
          </ac:spMkLst>
        </pc:spChg>
        <pc:grpChg chg="add del mod">
          <ac:chgData name="Michael Feld" userId="66518e0f-8724-44dc-9895-c2516b957ed2" providerId="ADAL" clId="{BCCD7113-54C4-4B17-9F2A-02A3DECF7BDE}" dt="2024-03-21T13:12:07.703" v="661" actId="478"/>
          <ac:grpSpMkLst>
            <pc:docMk/>
            <pc:sldMk cId="1555309509" sldId="2147474255"/>
            <ac:grpSpMk id="5" creationId="{BAD04F7B-A933-15F2-DC63-055DEE0D6898}"/>
          </ac:grpSpMkLst>
        </pc:grpChg>
        <pc:grpChg chg="mod">
          <ac:chgData name="Michael Feld" userId="66518e0f-8724-44dc-9895-c2516b957ed2" providerId="ADAL" clId="{BCCD7113-54C4-4B17-9F2A-02A3DECF7BDE}" dt="2024-03-21T13:11:58.077" v="660"/>
          <ac:grpSpMkLst>
            <pc:docMk/>
            <pc:sldMk cId="1555309509" sldId="2147474255"/>
            <ac:grpSpMk id="7" creationId="{DA0E5BD1-2C11-AAD4-DF18-7E126C7E0EE2}"/>
          </ac:grpSpMkLst>
        </pc:grpChg>
        <pc:grpChg chg="add del mod">
          <ac:chgData name="Michael Feld" userId="66518e0f-8724-44dc-9895-c2516b957ed2" providerId="ADAL" clId="{BCCD7113-54C4-4B17-9F2A-02A3DECF7BDE}" dt="2024-03-21T13:12:07.703" v="661" actId="478"/>
          <ac:grpSpMkLst>
            <pc:docMk/>
            <pc:sldMk cId="1555309509" sldId="2147474255"/>
            <ac:grpSpMk id="10" creationId="{27C17155-D5EE-D8EA-8E63-2070456ECAEF}"/>
          </ac:grpSpMkLst>
        </pc:grpChg>
        <pc:grpChg chg="mod">
          <ac:chgData name="Michael Feld" userId="66518e0f-8724-44dc-9895-c2516b957ed2" providerId="ADAL" clId="{BCCD7113-54C4-4B17-9F2A-02A3DECF7BDE}" dt="2024-03-21T13:11:58.077" v="660"/>
          <ac:grpSpMkLst>
            <pc:docMk/>
            <pc:sldMk cId="1555309509" sldId="2147474255"/>
            <ac:grpSpMk id="12" creationId="{4B65E575-86CF-3B9D-F5FA-170D876F403A}"/>
          </ac:grpSpMkLst>
        </pc:grpChg>
        <pc:grpChg chg="add del mod">
          <ac:chgData name="Michael Feld" userId="66518e0f-8724-44dc-9895-c2516b957ed2" providerId="ADAL" clId="{BCCD7113-54C4-4B17-9F2A-02A3DECF7BDE}" dt="2024-03-21T13:12:07.703" v="661" actId="478"/>
          <ac:grpSpMkLst>
            <pc:docMk/>
            <pc:sldMk cId="1555309509" sldId="2147474255"/>
            <ac:grpSpMk id="15" creationId="{6A8FBBE2-C23E-5430-8902-AC9F1414D036}"/>
          </ac:grpSpMkLst>
        </pc:grpChg>
        <pc:grpChg chg="mod">
          <ac:chgData name="Michael Feld" userId="66518e0f-8724-44dc-9895-c2516b957ed2" providerId="ADAL" clId="{BCCD7113-54C4-4B17-9F2A-02A3DECF7BDE}" dt="2024-03-21T13:11:58.077" v="660"/>
          <ac:grpSpMkLst>
            <pc:docMk/>
            <pc:sldMk cId="1555309509" sldId="2147474255"/>
            <ac:grpSpMk id="17" creationId="{B83AB6AD-1DD2-F1DE-5E69-5C534CFC316C}"/>
          </ac:grpSpMkLst>
        </pc:grpChg>
        <pc:grpChg chg="add mod">
          <ac:chgData name="Michael Feld" userId="66518e0f-8724-44dc-9895-c2516b957ed2" providerId="ADAL" clId="{BCCD7113-54C4-4B17-9F2A-02A3DECF7BDE}" dt="2024-03-21T13:12:24.718" v="684" actId="552"/>
          <ac:grpSpMkLst>
            <pc:docMk/>
            <pc:sldMk cId="1555309509" sldId="2147474255"/>
            <ac:grpSpMk id="20" creationId="{50BE7C9A-194B-9955-102A-3B421FE318AE}"/>
          </ac:grpSpMkLst>
        </pc:grpChg>
        <pc:grpChg chg="add mod">
          <ac:chgData name="Michael Feld" userId="66518e0f-8724-44dc-9895-c2516b957ed2" providerId="ADAL" clId="{BCCD7113-54C4-4B17-9F2A-02A3DECF7BDE}" dt="2024-03-21T13:12:28.010" v="685" actId="465"/>
          <ac:grpSpMkLst>
            <pc:docMk/>
            <pc:sldMk cId="1555309509" sldId="2147474255"/>
            <ac:grpSpMk id="23" creationId="{C3159090-1BC8-D4B5-364F-BF0A1F643CC4}"/>
          </ac:grpSpMkLst>
        </pc:grpChg>
        <pc:grpChg chg="add mod">
          <ac:chgData name="Michael Feld" userId="66518e0f-8724-44dc-9895-c2516b957ed2" providerId="ADAL" clId="{BCCD7113-54C4-4B17-9F2A-02A3DECF7BDE}" dt="2024-03-21T13:12:24.718" v="684" actId="552"/>
          <ac:grpSpMkLst>
            <pc:docMk/>
            <pc:sldMk cId="1555309509" sldId="2147474255"/>
            <ac:grpSpMk id="26" creationId="{92D1C7F3-E58A-DC3E-69AE-1437E4365D3F}"/>
          </ac:grpSpMkLst>
        </pc:grpChg>
        <pc:picChg chg="mod">
          <ac:chgData name="Michael Feld" userId="66518e0f-8724-44dc-9895-c2516b957ed2" providerId="ADAL" clId="{BCCD7113-54C4-4B17-9F2A-02A3DECF7BDE}" dt="2024-03-21T13:11:58.077" v="660"/>
          <ac:picMkLst>
            <pc:docMk/>
            <pc:sldMk cId="1555309509" sldId="2147474255"/>
            <ac:picMk id="8" creationId="{5B3ED23F-28E9-ECAA-7AEF-71319C629586}"/>
          </ac:picMkLst>
        </pc:picChg>
        <pc:picChg chg="mod">
          <ac:chgData name="Michael Feld" userId="66518e0f-8724-44dc-9895-c2516b957ed2" providerId="ADAL" clId="{BCCD7113-54C4-4B17-9F2A-02A3DECF7BDE}" dt="2024-03-21T13:11:58.077" v="660"/>
          <ac:picMkLst>
            <pc:docMk/>
            <pc:sldMk cId="1555309509" sldId="2147474255"/>
            <ac:picMk id="9" creationId="{D9FECA29-60FE-CE93-17EC-AEA5549AC2CA}"/>
          </ac:picMkLst>
        </pc:picChg>
        <pc:picChg chg="mod">
          <ac:chgData name="Michael Feld" userId="66518e0f-8724-44dc-9895-c2516b957ed2" providerId="ADAL" clId="{BCCD7113-54C4-4B17-9F2A-02A3DECF7BDE}" dt="2024-03-21T13:11:58.077" v="660"/>
          <ac:picMkLst>
            <pc:docMk/>
            <pc:sldMk cId="1555309509" sldId="2147474255"/>
            <ac:picMk id="13" creationId="{6FF78289-94DD-DC64-A276-9E5B429F3A87}"/>
          </ac:picMkLst>
        </pc:picChg>
        <pc:picChg chg="mod">
          <ac:chgData name="Michael Feld" userId="66518e0f-8724-44dc-9895-c2516b957ed2" providerId="ADAL" clId="{BCCD7113-54C4-4B17-9F2A-02A3DECF7BDE}" dt="2024-03-21T13:11:58.077" v="660"/>
          <ac:picMkLst>
            <pc:docMk/>
            <pc:sldMk cId="1555309509" sldId="2147474255"/>
            <ac:picMk id="14" creationId="{98DBAB42-6DA2-0DB5-980D-91CE9D9A6F8C}"/>
          </ac:picMkLst>
        </pc:picChg>
        <pc:picChg chg="mod">
          <ac:chgData name="Michael Feld" userId="66518e0f-8724-44dc-9895-c2516b957ed2" providerId="ADAL" clId="{BCCD7113-54C4-4B17-9F2A-02A3DECF7BDE}" dt="2024-03-21T13:11:58.077" v="660"/>
          <ac:picMkLst>
            <pc:docMk/>
            <pc:sldMk cId="1555309509" sldId="2147474255"/>
            <ac:picMk id="18" creationId="{6FCE5ED5-B09A-B4EF-1DE5-C7E4CE6D7652}"/>
          </ac:picMkLst>
        </pc:picChg>
        <pc:picChg chg="mod">
          <ac:chgData name="Michael Feld" userId="66518e0f-8724-44dc-9895-c2516b957ed2" providerId="ADAL" clId="{BCCD7113-54C4-4B17-9F2A-02A3DECF7BDE}" dt="2024-03-21T13:11:58.077" v="660"/>
          <ac:picMkLst>
            <pc:docMk/>
            <pc:sldMk cId="1555309509" sldId="2147474255"/>
            <ac:picMk id="19" creationId="{7E1A6365-E2DB-6E2F-BDDC-4D9C8E627F3C}"/>
          </ac:picMkLst>
        </pc:picChg>
        <pc:picChg chg="mod">
          <ac:chgData name="Michael Feld" userId="66518e0f-8724-44dc-9895-c2516b957ed2" providerId="ADAL" clId="{BCCD7113-54C4-4B17-9F2A-02A3DECF7BDE}" dt="2024-03-21T13:12:11.206" v="663"/>
          <ac:picMkLst>
            <pc:docMk/>
            <pc:sldMk cId="1555309509" sldId="2147474255"/>
            <ac:picMk id="21" creationId="{26F2E6B6-901D-780B-83AE-54CC346F270B}"/>
          </ac:picMkLst>
        </pc:picChg>
        <pc:picChg chg="mod">
          <ac:chgData name="Michael Feld" userId="66518e0f-8724-44dc-9895-c2516b957ed2" providerId="ADAL" clId="{BCCD7113-54C4-4B17-9F2A-02A3DECF7BDE}" dt="2024-03-21T13:12:11.206" v="663"/>
          <ac:picMkLst>
            <pc:docMk/>
            <pc:sldMk cId="1555309509" sldId="2147474255"/>
            <ac:picMk id="22" creationId="{20E4022C-2DEF-C51E-8001-ADE3DBBB6D88}"/>
          </ac:picMkLst>
        </pc:picChg>
        <pc:picChg chg="mod">
          <ac:chgData name="Michael Feld" userId="66518e0f-8724-44dc-9895-c2516b957ed2" providerId="ADAL" clId="{BCCD7113-54C4-4B17-9F2A-02A3DECF7BDE}" dt="2024-03-21T13:12:11.206" v="663"/>
          <ac:picMkLst>
            <pc:docMk/>
            <pc:sldMk cId="1555309509" sldId="2147474255"/>
            <ac:picMk id="24" creationId="{A9CF1B18-A1F6-7D89-C2B1-2D4CD699B545}"/>
          </ac:picMkLst>
        </pc:picChg>
        <pc:picChg chg="mod">
          <ac:chgData name="Michael Feld" userId="66518e0f-8724-44dc-9895-c2516b957ed2" providerId="ADAL" clId="{BCCD7113-54C4-4B17-9F2A-02A3DECF7BDE}" dt="2024-03-21T13:12:11.206" v="663"/>
          <ac:picMkLst>
            <pc:docMk/>
            <pc:sldMk cId="1555309509" sldId="2147474255"/>
            <ac:picMk id="25" creationId="{9594E053-E91B-C360-3DC6-730C8FDB8535}"/>
          </ac:picMkLst>
        </pc:picChg>
        <pc:picChg chg="mod">
          <ac:chgData name="Michael Feld" userId="66518e0f-8724-44dc-9895-c2516b957ed2" providerId="ADAL" clId="{BCCD7113-54C4-4B17-9F2A-02A3DECF7BDE}" dt="2024-03-21T13:12:18.420" v="682"/>
          <ac:picMkLst>
            <pc:docMk/>
            <pc:sldMk cId="1555309509" sldId="2147474255"/>
            <ac:picMk id="27" creationId="{4D746B52-5AA4-4910-D6F6-F240FB88F430}"/>
          </ac:picMkLst>
        </pc:picChg>
        <pc:picChg chg="mod">
          <ac:chgData name="Michael Feld" userId="66518e0f-8724-44dc-9895-c2516b957ed2" providerId="ADAL" clId="{BCCD7113-54C4-4B17-9F2A-02A3DECF7BDE}" dt="2024-03-21T13:12:18.420" v="682"/>
          <ac:picMkLst>
            <pc:docMk/>
            <pc:sldMk cId="1555309509" sldId="2147474255"/>
            <ac:picMk id="28" creationId="{80968E27-6CC4-98FD-D09C-8B8F733A579F}"/>
          </ac:picMkLst>
        </pc:picChg>
      </pc:sldChg>
      <pc:sldChg chg="addSp delSp modSp new mod modAnim modNotesTx">
        <pc:chgData name="Michael Feld" userId="66518e0f-8724-44dc-9895-c2516b957ed2" providerId="ADAL" clId="{BCCD7113-54C4-4B17-9F2A-02A3DECF7BDE}" dt="2024-03-21T13:20:50.297" v="755"/>
        <pc:sldMkLst>
          <pc:docMk/>
          <pc:sldMk cId="2900532178" sldId="2147474256"/>
        </pc:sldMkLst>
        <pc:spChg chg="mod">
          <ac:chgData name="Michael Feld" userId="66518e0f-8724-44dc-9895-c2516b957ed2" providerId="ADAL" clId="{BCCD7113-54C4-4B17-9F2A-02A3DECF7BDE}" dt="2024-03-21T13:18:28.495" v="717"/>
          <ac:spMkLst>
            <pc:docMk/>
            <pc:sldMk cId="2900532178" sldId="2147474256"/>
            <ac:spMk id="2" creationId="{24CBFA10-F4E3-9977-7C85-FEE48F592546}"/>
          </ac:spMkLst>
        </pc:spChg>
        <pc:spChg chg="del">
          <ac:chgData name="Michael Feld" userId="66518e0f-8724-44dc-9895-c2516b957ed2" providerId="ADAL" clId="{BCCD7113-54C4-4B17-9F2A-02A3DECF7BDE}" dt="2024-03-21T13:18:37.852" v="718" actId="478"/>
          <ac:spMkLst>
            <pc:docMk/>
            <pc:sldMk cId="2900532178" sldId="2147474256"/>
            <ac:spMk id="4" creationId="{37659F07-F1C8-965D-352C-209FA3F25B9E}"/>
          </ac:spMkLst>
        </pc:spChg>
        <pc:spChg chg="add mod">
          <ac:chgData name="Michael Feld" userId="66518e0f-8724-44dc-9895-c2516b957ed2" providerId="ADAL" clId="{BCCD7113-54C4-4B17-9F2A-02A3DECF7BDE}" dt="2024-03-21T13:20:31.998" v="752" actId="1076"/>
          <ac:spMkLst>
            <pc:docMk/>
            <pc:sldMk cId="2900532178" sldId="2147474256"/>
            <ac:spMk id="5" creationId="{26FE2426-3521-7357-A19E-A55E11DB49EE}"/>
          </ac:spMkLst>
        </pc:spChg>
        <pc:spChg chg="add mod">
          <ac:chgData name="Michael Feld" userId="66518e0f-8724-44dc-9895-c2516b957ed2" providerId="ADAL" clId="{BCCD7113-54C4-4B17-9F2A-02A3DECF7BDE}" dt="2024-03-21T13:20:36.717" v="753" actId="1076"/>
          <ac:spMkLst>
            <pc:docMk/>
            <pc:sldMk cId="2900532178" sldId="2147474256"/>
            <ac:spMk id="6" creationId="{CFB66362-0BE3-28CE-3962-D4FE34A9FEB3}"/>
          </ac:spMkLst>
        </pc:spChg>
        <pc:spChg chg="add mod">
          <ac:chgData name="Michael Feld" userId="66518e0f-8724-44dc-9895-c2516b957ed2" providerId="ADAL" clId="{BCCD7113-54C4-4B17-9F2A-02A3DECF7BDE}" dt="2024-03-21T13:20:42.251" v="754" actId="1076"/>
          <ac:spMkLst>
            <pc:docMk/>
            <pc:sldMk cId="2900532178" sldId="2147474256"/>
            <ac:spMk id="7" creationId="{35BDEF3D-3F04-D185-4B73-33E15E4F9E67}"/>
          </ac:spMkLst>
        </pc:spChg>
        <pc:picChg chg="add mod">
          <ac:chgData name="Michael Feld" userId="66518e0f-8724-44dc-9895-c2516b957ed2" providerId="ADAL" clId="{BCCD7113-54C4-4B17-9F2A-02A3DECF7BDE}" dt="2024-03-21T13:19:22.895" v="726" actId="1076"/>
          <ac:picMkLst>
            <pc:docMk/>
            <pc:sldMk cId="2900532178" sldId="2147474256"/>
            <ac:picMk id="8" creationId="{A43EEA54-1CF9-6AF2-B163-FB7C83FF5B92}"/>
          </ac:picMkLst>
        </pc:picChg>
        <pc:picChg chg="add mod">
          <ac:chgData name="Michael Feld" userId="66518e0f-8724-44dc-9895-c2516b957ed2" providerId="ADAL" clId="{BCCD7113-54C4-4B17-9F2A-02A3DECF7BDE}" dt="2024-03-21T13:19:24.860" v="727" actId="1076"/>
          <ac:picMkLst>
            <pc:docMk/>
            <pc:sldMk cId="2900532178" sldId="2147474256"/>
            <ac:picMk id="9" creationId="{023EA156-96FC-C78C-1DD6-0F4DAB044F6A}"/>
          </ac:picMkLst>
        </pc:picChg>
        <pc:picChg chg="add mod">
          <ac:chgData name="Michael Feld" userId="66518e0f-8724-44dc-9895-c2516b957ed2" providerId="ADAL" clId="{BCCD7113-54C4-4B17-9F2A-02A3DECF7BDE}" dt="2024-03-21T13:19:06.736" v="725" actId="207"/>
          <ac:picMkLst>
            <pc:docMk/>
            <pc:sldMk cId="2900532178" sldId="2147474256"/>
            <ac:picMk id="10" creationId="{2EAD64E3-1BA6-A361-11FD-02E5ED6DEDEA}"/>
          </ac:picMkLst>
        </pc:picChg>
        <pc:picChg chg="add mod">
          <ac:chgData name="Michael Feld" userId="66518e0f-8724-44dc-9895-c2516b957ed2" providerId="ADAL" clId="{BCCD7113-54C4-4B17-9F2A-02A3DECF7BDE}" dt="2024-03-21T13:19:06.736" v="725" actId="207"/>
          <ac:picMkLst>
            <pc:docMk/>
            <pc:sldMk cId="2900532178" sldId="2147474256"/>
            <ac:picMk id="11" creationId="{D6B293C6-F609-BCC4-3B3C-0D0097E8F320}"/>
          </ac:picMkLst>
        </pc:picChg>
        <pc:picChg chg="add mod">
          <ac:chgData name="Michael Feld" userId="66518e0f-8724-44dc-9895-c2516b957ed2" providerId="ADAL" clId="{BCCD7113-54C4-4B17-9F2A-02A3DECF7BDE}" dt="2024-03-21T13:19:06.736" v="725" actId="207"/>
          <ac:picMkLst>
            <pc:docMk/>
            <pc:sldMk cId="2900532178" sldId="2147474256"/>
            <ac:picMk id="12" creationId="{0F41A9C0-41C9-EC82-DD89-EF8345C3EDE4}"/>
          </ac:picMkLst>
        </pc:picChg>
      </pc:sldChg>
      <pc:sldChg chg="addSp delSp modSp new mod modNotesTx">
        <pc:chgData name="Michael Feld" userId="66518e0f-8724-44dc-9895-c2516b957ed2" providerId="ADAL" clId="{BCCD7113-54C4-4B17-9F2A-02A3DECF7BDE}" dt="2024-03-21T13:39:11.659" v="770" actId="1036"/>
        <pc:sldMkLst>
          <pc:docMk/>
          <pc:sldMk cId="2815626487" sldId="2147474257"/>
        </pc:sldMkLst>
        <pc:spChg chg="mod">
          <ac:chgData name="Michael Feld" userId="66518e0f-8724-44dc-9895-c2516b957ed2" providerId="ADAL" clId="{BCCD7113-54C4-4B17-9F2A-02A3DECF7BDE}" dt="2024-03-21T13:38:19.270" v="763"/>
          <ac:spMkLst>
            <pc:docMk/>
            <pc:sldMk cId="2815626487" sldId="2147474257"/>
            <ac:spMk id="2" creationId="{BF97E9BF-9599-D0FE-3889-1A463364CE8A}"/>
          </ac:spMkLst>
        </pc:spChg>
        <pc:spChg chg="del">
          <ac:chgData name="Michael Feld" userId="66518e0f-8724-44dc-9895-c2516b957ed2" providerId="ADAL" clId="{BCCD7113-54C4-4B17-9F2A-02A3DECF7BDE}" dt="2024-03-21T13:38:12.337" v="762" actId="478"/>
          <ac:spMkLst>
            <pc:docMk/>
            <pc:sldMk cId="2815626487" sldId="2147474257"/>
            <ac:spMk id="4" creationId="{A94452DE-D3F2-7370-B34B-1DD0E204B71C}"/>
          </ac:spMkLst>
        </pc:spChg>
        <pc:spChg chg="add mod">
          <ac:chgData name="Michael Feld" userId="66518e0f-8724-44dc-9895-c2516b957ed2" providerId="ADAL" clId="{BCCD7113-54C4-4B17-9F2A-02A3DECF7BDE}" dt="2024-03-21T13:39:11.659" v="770" actId="1036"/>
          <ac:spMkLst>
            <pc:docMk/>
            <pc:sldMk cId="2815626487" sldId="2147474257"/>
            <ac:spMk id="6" creationId="{497F2759-676A-8EEA-AC2C-FB3A044162E3}"/>
          </ac:spMkLst>
        </pc:spChg>
        <pc:spChg chg="add mod">
          <ac:chgData name="Michael Feld" userId="66518e0f-8724-44dc-9895-c2516b957ed2" providerId="ADAL" clId="{BCCD7113-54C4-4B17-9F2A-02A3DECF7BDE}" dt="2024-03-21T13:39:11.659" v="770" actId="1036"/>
          <ac:spMkLst>
            <pc:docMk/>
            <pc:sldMk cId="2815626487" sldId="2147474257"/>
            <ac:spMk id="8" creationId="{7FB80024-E072-F48E-42C5-AFA891661A89}"/>
          </ac:spMkLst>
        </pc:spChg>
        <pc:spChg chg="add mod">
          <ac:chgData name="Michael Feld" userId="66518e0f-8724-44dc-9895-c2516b957ed2" providerId="ADAL" clId="{BCCD7113-54C4-4B17-9F2A-02A3DECF7BDE}" dt="2024-03-21T13:39:11.659" v="770" actId="1036"/>
          <ac:spMkLst>
            <pc:docMk/>
            <pc:sldMk cId="2815626487" sldId="2147474257"/>
            <ac:spMk id="10" creationId="{DD6D99AE-132B-BBCA-FD1A-2EAAE70086A1}"/>
          </ac:spMkLst>
        </pc:spChg>
        <pc:spChg chg="add mod">
          <ac:chgData name="Michael Feld" userId="66518e0f-8724-44dc-9895-c2516b957ed2" providerId="ADAL" clId="{BCCD7113-54C4-4B17-9F2A-02A3DECF7BDE}" dt="2024-03-21T13:39:11.659" v="770" actId="1036"/>
          <ac:spMkLst>
            <pc:docMk/>
            <pc:sldMk cId="2815626487" sldId="2147474257"/>
            <ac:spMk id="12" creationId="{59D0F5A3-44B5-23E6-F559-965EEBDF36C0}"/>
          </ac:spMkLst>
        </pc:spChg>
        <pc:spChg chg="add mod">
          <ac:chgData name="Michael Feld" userId="66518e0f-8724-44dc-9895-c2516b957ed2" providerId="ADAL" clId="{BCCD7113-54C4-4B17-9F2A-02A3DECF7BDE}" dt="2024-03-21T13:39:11.659" v="770" actId="1036"/>
          <ac:spMkLst>
            <pc:docMk/>
            <pc:sldMk cId="2815626487" sldId="2147474257"/>
            <ac:spMk id="14" creationId="{F2ECB30E-11EA-B689-A76A-4BA762BF7B51}"/>
          </ac:spMkLst>
        </pc:spChg>
        <pc:picChg chg="add mod">
          <ac:chgData name="Michael Feld" userId="66518e0f-8724-44dc-9895-c2516b957ed2" providerId="ADAL" clId="{BCCD7113-54C4-4B17-9F2A-02A3DECF7BDE}" dt="2024-03-21T13:38:06.093" v="759" actId="1076"/>
          <ac:picMkLst>
            <pc:docMk/>
            <pc:sldMk cId="2815626487" sldId="2147474257"/>
            <ac:picMk id="5" creationId="{F8A4C927-5AA1-B273-1658-61B88FF9029E}"/>
          </ac:picMkLst>
        </pc:picChg>
        <pc:picChg chg="add mod">
          <ac:chgData name="Michael Feld" userId="66518e0f-8724-44dc-9895-c2516b957ed2" providerId="ADAL" clId="{BCCD7113-54C4-4B17-9F2A-02A3DECF7BDE}" dt="2024-03-21T13:38:06.093" v="759" actId="1076"/>
          <ac:picMkLst>
            <pc:docMk/>
            <pc:sldMk cId="2815626487" sldId="2147474257"/>
            <ac:picMk id="7" creationId="{3E6961AF-5175-727F-0287-8AF024D785FA}"/>
          </ac:picMkLst>
        </pc:picChg>
        <pc:picChg chg="add mod">
          <ac:chgData name="Michael Feld" userId="66518e0f-8724-44dc-9895-c2516b957ed2" providerId="ADAL" clId="{BCCD7113-54C4-4B17-9F2A-02A3DECF7BDE}" dt="2024-03-21T13:38:06.093" v="759" actId="1076"/>
          <ac:picMkLst>
            <pc:docMk/>
            <pc:sldMk cId="2815626487" sldId="2147474257"/>
            <ac:picMk id="9" creationId="{4FB31341-2E2B-CDB2-D11C-499D018348CB}"/>
          </ac:picMkLst>
        </pc:picChg>
        <pc:picChg chg="add mod">
          <ac:chgData name="Michael Feld" userId="66518e0f-8724-44dc-9895-c2516b957ed2" providerId="ADAL" clId="{BCCD7113-54C4-4B17-9F2A-02A3DECF7BDE}" dt="2024-03-21T13:38:06.093" v="759" actId="1076"/>
          <ac:picMkLst>
            <pc:docMk/>
            <pc:sldMk cId="2815626487" sldId="2147474257"/>
            <ac:picMk id="11" creationId="{B4C938C7-6CB9-D08B-3278-41BB4C146D75}"/>
          </ac:picMkLst>
        </pc:picChg>
        <pc:picChg chg="add mod">
          <ac:chgData name="Michael Feld" userId="66518e0f-8724-44dc-9895-c2516b957ed2" providerId="ADAL" clId="{BCCD7113-54C4-4B17-9F2A-02A3DECF7BDE}" dt="2024-03-21T13:38:06.093" v="759" actId="1076"/>
          <ac:picMkLst>
            <pc:docMk/>
            <pc:sldMk cId="2815626487" sldId="2147474257"/>
            <ac:picMk id="13" creationId="{3F904587-51C0-32F4-8BC0-4B3F836C169E}"/>
          </ac:picMkLst>
        </pc:picChg>
      </pc:sldChg>
      <pc:sldChg chg="addSp delSp modSp del mod chgLayout">
        <pc:chgData name="Michael Feld" userId="66518e0f-8724-44dc-9895-c2516b957ed2" providerId="ADAL" clId="{BCCD7113-54C4-4B17-9F2A-02A3DECF7BDE}" dt="2024-03-25T09:17:15.647" v="941" actId="47"/>
        <pc:sldMkLst>
          <pc:docMk/>
          <pc:sldMk cId="1630830366" sldId="2147474259"/>
        </pc:sldMkLst>
        <pc:spChg chg="add mod ord">
          <ac:chgData name="Michael Feld" userId="66518e0f-8724-44dc-9895-c2516b957ed2" providerId="ADAL" clId="{BCCD7113-54C4-4B17-9F2A-02A3DECF7BDE}" dt="2024-03-25T09:10:11.946" v="806" actId="20577"/>
          <ac:spMkLst>
            <pc:docMk/>
            <pc:sldMk cId="1630830366" sldId="2147474259"/>
            <ac:spMk id="2" creationId="{BACDF6C8-9704-FA3D-DC6F-E5C2EF66EFE8}"/>
          </ac:spMkLst>
        </pc:spChg>
        <pc:spChg chg="mod">
          <ac:chgData name="Michael Feld" userId="66518e0f-8724-44dc-9895-c2516b957ed2" providerId="ADAL" clId="{BCCD7113-54C4-4B17-9F2A-02A3DECF7BDE}" dt="2024-03-25T09:15:40.353" v="931" actId="1076"/>
          <ac:spMkLst>
            <pc:docMk/>
            <pc:sldMk cId="1630830366" sldId="2147474259"/>
            <ac:spMk id="3" creationId="{CEA6210C-45AB-68E3-FF4D-AA725B680675}"/>
          </ac:spMkLst>
        </pc:spChg>
        <pc:spChg chg="mod">
          <ac:chgData name="Michael Feld" userId="66518e0f-8724-44dc-9895-c2516b957ed2" providerId="ADAL" clId="{BCCD7113-54C4-4B17-9F2A-02A3DECF7BDE}" dt="2024-03-25T09:14:52.113" v="925" actId="2711"/>
          <ac:spMkLst>
            <pc:docMk/>
            <pc:sldMk cId="1630830366" sldId="2147474259"/>
            <ac:spMk id="4" creationId="{8AD1C8A8-EC8C-4F68-FCAF-D7A8AF859134}"/>
          </ac:spMkLst>
        </pc:spChg>
        <pc:spChg chg="mod">
          <ac:chgData name="Michael Feld" userId="66518e0f-8724-44dc-9895-c2516b957ed2" providerId="ADAL" clId="{BCCD7113-54C4-4B17-9F2A-02A3DECF7BDE}" dt="2024-03-25T09:14:57.033" v="926" actId="2711"/>
          <ac:spMkLst>
            <pc:docMk/>
            <pc:sldMk cId="1630830366" sldId="2147474259"/>
            <ac:spMk id="5" creationId="{5482D4DE-C554-91B1-B93A-0017A93E0803}"/>
          </ac:spMkLst>
        </pc:spChg>
        <pc:spChg chg="add mod ord">
          <ac:chgData name="Michael Feld" userId="66518e0f-8724-44dc-9895-c2516b957ed2" providerId="ADAL" clId="{BCCD7113-54C4-4B17-9F2A-02A3DECF7BDE}" dt="2024-03-25T09:10:07.413" v="789" actId="700"/>
          <ac:spMkLst>
            <pc:docMk/>
            <pc:sldMk cId="1630830366" sldId="2147474259"/>
            <ac:spMk id="6" creationId="{F5F72644-9630-3CC0-E9B7-85F926C855F5}"/>
          </ac:spMkLst>
        </pc:spChg>
        <pc:spChg chg="del">
          <ac:chgData name="Michael Feld" userId="66518e0f-8724-44dc-9895-c2516b957ed2" providerId="ADAL" clId="{BCCD7113-54C4-4B17-9F2A-02A3DECF7BDE}" dt="2024-03-25T09:10:07.413" v="789" actId="700"/>
          <ac:spMkLst>
            <pc:docMk/>
            <pc:sldMk cId="1630830366" sldId="2147474259"/>
            <ac:spMk id="7" creationId="{9700FBD2-01F2-A53C-E21C-4C710F2BCCB0}"/>
          </ac:spMkLst>
        </pc:spChg>
        <pc:spChg chg="mod">
          <ac:chgData name="Michael Feld" userId="66518e0f-8724-44dc-9895-c2516b957ed2" providerId="ADAL" clId="{BCCD7113-54C4-4B17-9F2A-02A3DECF7BDE}" dt="2024-03-25T09:15:08.899" v="927" actId="2711"/>
          <ac:spMkLst>
            <pc:docMk/>
            <pc:sldMk cId="1630830366" sldId="2147474259"/>
            <ac:spMk id="8" creationId="{154B14FC-24CC-7D0F-448F-A244D4091A40}"/>
          </ac:spMkLst>
        </pc:spChg>
        <pc:spChg chg="mod">
          <ac:chgData name="Michael Feld" userId="66518e0f-8724-44dc-9895-c2516b957ed2" providerId="ADAL" clId="{BCCD7113-54C4-4B17-9F2A-02A3DECF7BDE}" dt="2024-03-25T09:16:05.942" v="932" actId="207"/>
          <ac:spMkLst>
            <pc:docMk/>
            <pc:sldMk cId="1630830366" sldId="2147474259"/>
            <ac:spMk id="9" creationId="{DAE9EA0B-7E38-1879-59E4-CD285929858C}"/>
          </ac:spMkLst>
        </pc:spChg>
        <pc:spChg chg="add del mod ord">
          <ac:chgData name="Michael Feld" userId="66518e0f-8724-44dc-9895-c2516b957ed2" providerId="ADAL" clId="{BCCD7113-54C4-4B17-9F2A-02A3DECF7BDE}" dt="2024-03-25T09:10:15.642" v="807" actId="478"/>
          <ac:spMkLst>
            <pc:docMk/>
            <pc:sldMk cId="1630830366" sldId="2147474259"/>
            <ac:spMk id="10" creationId="{F3A5E058-7D2F-C5FA-F605-08D80FA511BD}"/>
          </ac:spMkLst>
        </pc:spChg>
      </pc:sldChg>
      <pc:sldChg chg="modSp del mod">
        <pc:chgData name="Michael Feld" userId="66518e0f-8724-44dc-9895-c2516b957ed2" providerId="ADAL" clId="{BCCD7113-54C4-4B17-9F2A-02A3DECF7BDE}" dt="2024-03-25T10:15:23.196" v="1209" actId="47"/>
        <pc:sldMkLst>
          <pc:docMk/>
          <pc:sldMk cId="2683764894" sldId="2147474260"/>
        </pc:sldMkLst>
        <pc:spChg chg="mod">
          <ac:chgData name="Michael Feld" userId="66518e0f-8724-44dc-9895-c2516b957ed2" providerId="ADAL" clId="{BCCD7113-54C4-4B17-9F2A-02A3DECF7BDE}" dt="2024-03-25T09:29:41.274" v="943" actId="1076"/>
          <ac:spMkLst>
            <pc:docMk/>
            <pc:sldMk cId="2683764894" sldId="2147474260"/>
            <ac:spMk id="5" creationId="{BD709978-1FEB-1487-A86D-A80A471A62FB}"/>
          </ac:spMkLst>
        </pc:spChg>
        <pc:spChg chg="mod">
          <ac:chgData name="Michael Feld" userId="66518e0f-8724-44dc-9895-c2516b957ed2" providerId="ADAL" clId="{BCCD7113-54C4-4B17-9F2A-02A3DECF7BDE}" dt="2024-03-25T09:29:41.274" v="943" actId="1076"/>
          <ac:spMkLst>
            <pc:docMk/>
            <pc:sldMk cId="2683764894" sldId="2147474260"/>
            <ac:spMk id="6" creationId="{888F5AE4-2719-EE53-CA6E-0527FF3586F5}"/>
          </ac:spMkLst>
        </pc:spChg>
        <pc:spChg chg="mod">
          <ac:chgData name="Michael Feld" userId="66518e0f-8724-44dc-9895-c2516b957ed2" providerId="ADAL" clId="{BCCD7113-54C4-4B17-9F2A-02A3DECF7BDE}" dt="2024-03-25T09:17:26.329" v="942" actId="1076"/>
          <ac:spMkLst>
            <pc:docMk/>
            <pc:sldMk cId="2683764894" sldId="2147474260"/>
            <ac:spMk id="8" creationId="{FCE40A17-B0BE-D756-CEEB-38EC6BBCD22E}"/>
          </ac:spMkLst>
        </pc:spChg>
      </pc:sldChg>
      <pc:sldChg chg="addSp delSp modSp mod">
        <pc:chgData name="Michael Feld" userId="66518e0f-8724-44dc-9895-c2516b957ed2" providerId="ADAL" clId="{BCCD7113-54C4-4B17-9F2A-02A3DECF7BDE}" dt="2024-03-25T10:18:18.113" v="1281" actId="1582"/>
        <pc:sldMkLst>
          <pc:docMk/>
          <pc:sldMk cId="1057214435" sldId="2147474261"/>
        </pc:sldMkLst>
        <pc:spChg chg="mod">
          <ac:chgData name="Michael Feld" userId="66518e0f-8724-44dc-9895-c2516b957ed2" providerId="ADAL" clId="{BCCD7113-54C4-4B17-9F2A-02A3DECF7BDE}" dt="2024-03-25T10:17:57.631" v="1271" actId="465"/>
          <ac:spMkLst>
            <pc:docMk/>
            <pc:sldMk cId="1057214435" sldId="2147474261"/>
            <ac:spMk id="8" creationId="{7FB80024-E072-F48E-42C5-AFA891661A89}"/>
          </ac:spMkLst>
        </pc:spChg>
        <pc:spChg chg="mod">
          <ac:chgData name="Michael Feld" userId="66518e0f-8724-44dc-9895-c2516b957ed2" providerId="ADAL" clId="{BCCD7113-54C4-4B17-9F2A-02A3DECF7BDE}" dt="2024-03-25T10:17:57.631" v="1271" actId="465"/>
          <ac:spMkLst>
            <pc:docMk/>
            <pc:sldMk cId="1057214435" sldId="2147474261"/>
            <ac:spMk id="10" creationId="{DD6D99AE-132B-BBCA-FD1A-2EAAE70086A1}"/>
          </ac:spMkLst>
        </pc:spChg>
        <pc:spChg chg="mod">
          <ac:chgData name="Michael Feld" userId="66518e0f-8724-44dc-9895-c2516b957ed2" providerId="ADAL" clId="{BCCD7113-54C4-4B17-9F2A-02A3DECF7BDE}" dt="2024-03-25T10:18:05.729" v="1280" actId="1035"/>
          <ac:spMkLst>
            <pc:docMk/>
            <pc:sldMk cId="1057214435" sldId="2147474261"/>
            <ac:spMk id="12" creationId="{59D0F5A3-44B5-23E6-F559-965EEBDF36C0}"/>
          </ac:spMkLst>
        </pc:spChg>
        <pc:picChg chg="del">
          <ac:chgData name="Michael Feld" userId="66518e0f-8724-44dc-9895-c2516b957ed2" providerId="ADAL" clId="{BCCD7113-54C4-4B17-9F2A-02A3DECF7BDE}" dt="2024-03-25T10:16:35.565" v="1248" actId="478"/>
          <ac:picMkLst>
            <pc:docMk/>
            <pc:sldMk cId="1057214435" sldId="2147474261"/>
            <ac:picMk id="5" creationId="{F8A4C927-5AA1-B273-1658-61B88FF9029E}"/>
          </ac:picMkLst>
        </pc:picChg>
        <pc:picChg chg="del">
          <ac:chgData name="Michael Feld" userId="66518e0f-8724-44dc-9895-c2516b957ed2" providerId="ADAL" clId="{BCCD7113-54C4-4B17-9F2A-02A3DECF7BDE}" dt="2024-03-25T10:16:35.565" v="1248" actId="478"/>
          <ac:picMkLst>
            <pc:docMk/>
            <pc:sldMk cId="1057214435" sldId="2147474261"/>
            <ac:picMk id="7" creationId="{3E6961AF-5175-727F-0287-8AF024D785FA}"/>
          </ac:picMkLst>
        </pc:picChg>
        <pc:picChg chg="del">
          <ac:chgData name="Michael Feld" userId="66518e0f-8724-44dc-9895-c2516b957ed2" providerId="ADAL" clId="{BCCD7113-54C4-4B17-9F2A-02A3DECF7BDE}" dt="2024-03-25T10:16:35.565" v="1248" actId="478"/>
          <ac:picMkLst>
            <pc:docMk/>
            <pc:sldMk cId="1057214435" sldId="2147474261"/>
            <ac:picMk id="9" creationId="{4FB31341-2E2B-CDB2-D11C-499D018348CB}"/>
          </ac:picMkLst>
        </pc:picChg>
        <pc:picChg chg="del">
          <ac:chgData name="Michael Feld" userId="66518e0f-8724-44dc-9895-c2516b957ed2" providerId="ADAL" clId="{BCCD7113-54C4-4B17-9F2A-02A3DECF7BDE}" dt="2024-03-25T10:16:35.565" v="1248" actId="478"/>
          <ac:picMkLst>
            <pc:docMk/>
            <pc:sldMk cId="1057214435" sldId="2147474261"/>
            <ac:picMk id="11" creationId="{B4C938C7-6CB9-D08B-3278-41BB4C146D75}"/>
          </ac:picMkLst>
        </pc:picChg>
        <pc:picChg chg="del">
          <ac:chgData name="Michael Feld" userId="66518e0f-8724-44dc-9895-c2516b957ed2" providerId="ADAL" clId="{BCCD7113-54C4-4B17-9F2A-02A3DECF7BDE}" dt="2024-03-25T10:16:35.565" v="1248" actId="478"/>
          <ac:picMkLst>
            <pc:docMk/>
            <pc:sldMk cId="1057214435" sldId="2147474261"/>
            <ac:picMk id="13" creationId="{3F904587-51C0-32F4-8BC0-4B3F836C169E}"/>
          </ac:picMkLst>
        </pc:picChg>
        <pc:picChg chg="add mod">
          <ac:chgData name="Michael Feld" userId="66518e0f-8724-44dc-9895-c2516b957ed2" providerId="ADAL" clId="{BCCD7113-54C4-4B17-9F2A-02A3DECF7BDE}" dt="2024-03-25T10:18:18.113" v="1281" actId="1582"/>
          <ac:picMkLst>
            <pc:docMk/>
            <pc:sldMk cId="1057214435" sldId="2147474261"/>
            <ac:picMk id="15" creationId="{F3329803-BB25-422B-54E9-D95F3205C394}"/>
          </ac:picMkLst>
        </pc:picChg>
        <pc:picChg chg="add mod">
          <ac:chgData name="Michael Feld" userId="66518e0f-8724-44dc-9895-c2516b957ed2" providerId="ADAL" clId="{BCCD7113-54C4-4B17-9F2A-02A3DECF7BDE}" dt="2024-03-25T10:18:18.113" v="1281" actId="1582"/>
          <ac:picMkLst>
            <pc:docMk/>
            <pc:sldMk cId="1057214435" sldId="2147474261"/>
            <ac:picMk id="16" creationId="{F27337AE-707A-73C5-5082-6FFB81998333}"/>
          </ac:picMkLst>
        </pc:picChg>
        <pc:picChg chg="add mod">
          <ac:chgData name="Michael Feld" userId="66518e0f-8724-44dc-9895-c2516b957ed2" providerId="ADAL" clId="{BCCD7113-54C4-4B17-9F2A-02A3DECF7BDE}" dt="2024-03-25T10:18:18.113" v="1281" actId="1582"/>
          <ac:picMkLst>
            <pc:docMk/>
            <pc:sldMk cId="1057214435" sldId="2147474261"/>
            <ac:picMk id="17" creationId="{408D72EA-1BFF-DE05-1B66-D4BA603BF45D}"/>
          </ac:picMkLst>
        </pc:picChg>
        <pc:picChg chg="add mod">
          <ac:chgData name="Michael Feld" userId="66518e0f-8724-44dc-9895-c2516b957ed2" providerId="ADAL" clId="{BCCD7113-54C4-4B17-9F2A-02A3DECF7BDE}" dt="2024-03-25T10:18:18.113" v="1281" actId="1582"/>
          <ac:picMkLst>
            <pc:docMk/>
            <pc:sldMk cId="1057214435" sldId="2147474261"/>
            <ac:picMk id="18" creationId="{50A47084-5996-9E59-BFE0-3FBF42D63EEE}"/>
          </ac:picMkLst>
        </pc:picChg>
        <pc:picChg chg="add mod">
          <ac:chgData name="Michael Feld" userId="66518e0f-8724-44dc-9895-c2516b957ed2" providerId="ADAL" clId="{BCCD7113-54C4-4B17-9F2A-02A3DECF7BDE}" dt="2024-03-25T10:18:18.113" v="1281" actId="1582"/>
          <ac:picMkLst>
            <pc:docMk/>
            <pc:sldMk cId="1057214435" sldId="2147474261"/>
            <ac:picMk id="19" creationId="{D7EF3486-6D4B-4BC3-A42E-573C5085F168}"/>
          </ac:picMkLst>
        </pc:picChg>
      </pc:sldChg>
      <pc:sldChg chg="delSp modSp new del mod">
        <pc:chgData name="Michael Feld" userId="66518e0f-8724-44dc-9895-c2516b957ed2" providerId="ADAL" clId="{BCCD7113-54C4-4B17-9F2A-02A3DECF7BDE}" dt="2024-03-25T09:10:03.155" v="788" actId="47"/>
        <pc:sldMkLst>
          <pc:docMk/>
          <pc:sldMk cId="107906133" sldId="2147474262"/>
        </pc:sldMkLst>
        <pc:spChg chg="mod">
          <ac:chgData name="Michael Feld" userId="66518e0f-8724-44dc-9895-c2516b957ed2" providerId="ADAL" clId="{BCCD7113-54C4-4B17-9F2A-02A3DECF7BDE}" dt="2024-03-25T09:09:29.430" v="786" actId="20577"/>
          <ac:spMkLst>
            <pc:docMk/>
            <pc:sldMk cId="107906133" sldId="2147474262"/>
            <ac:spMk id="2" creationId="{F9BE6019-3DFD-C291-FC32-FFB6D4CBAF1A}"/>
          </ac:spMkLst>
        </pc:spChg>
        <pc:spChg chg="del">
          <ac:chgData name="Michael Feld" userId="66518e0f-8724-44dc-9895-c2516b957ed2" providerId="ADAL" clId="{BCCD7113-54C4-4B17-9F2A-02A3DECF7BDE}" dt="2024-03-25T09:09:57.183" v="787" actId="478"/>
          <ac:spMkLst>
            <pc:docMk/>
            <pc:sldMk cId="107906133" sldId="2147474262"/>
            <ac:spMk id="4" creationId="{5F27190A-8D7B-74B6-04D4-3366E09F5520}"/>
          </ac:spMkLst>
        </pc:spChg>
      </pc:sldChg>
      <pc:sldChg chg="delSp modSp add mod">
        <pc:chgData name="Michael Feld" userId="66518e0f-8724-44dc-9895-c2516b957ed2" providerId="ADAL" clId="{BCCD7113-54C4-4B17-9F2A-02A3DECF7BDE}" dt="2024-03-25T10:16:21.121" v="1247" actId="2711"/>
        <pc:sldMkLst>
          <pc:docMk/>
          <pc:sldMk cId="1722514280" sldId="2147474262"/>
        </pc:sldMkLst>
        <pc:spChg chg="mod">
          <ac:chgData name="Michael Feld" userId="66518e0f-8724-44dc-9895-c2516b957ed2" providerId="ADAL" clId="{BCCD7113-54C4-4B17-9F2A-02A3DECF7BDE}" dt="2024-03-25T10:16:21.121" v="1247" actId="2711"/>
          <ac:spMkLst>
            <pc:docMk/>
            <pc:sldMk cId="1722514280" sldId="2147474262"/>
            <ac:spMk id="3" creationId="{F564273F-6478-831F-7031-CA8E55B307FC}"/>
          </ac:spMkLst>
        </pc:spChg>
        <pc:spChg chg="mod">
          <ac:chgData name="Michael Feld" userId="66518e0f-8724-44dc-9895-c2516b957ed2" providerId="ADAL" clId="{BCCD7113-54C4-4B17-9F2A-02A3DECF7BDE}" dt="2024-03-25T10:16:14.651" v="1246" actId="20577"/>
          <ac:spMkLst>
            <pc:docMk/>
            <pc:sldMk cId="1722514280" sldId="2147474262"/>
            <ac:spMk id="4" creationId="{CD99D77A-7CBE-F1FA-AFCF-298EDDACCA5C}"/>
          </ac:spMkLst>
        </pc:spChg>
        <pc:spChg chg="mod">
          <ac:chgData name="Michael Feld" userId="66518e0f-8724-44dc-9895-c2516b957ed2" providerId="ADAL" clId="{BCCD7113-54C4-4B17-9F2A-02A3DECF7BDE}" dt="2024-03-25T10:15:57.885" v="1230" actId="20577"/>
          <ac:spMkLst>
            <pc:docMk/>
            <pc:sldMk cId="1722514280" sldId="2147474262"/>
            <ac:spMk id="5" creationId="{5E15C47A-D7DA-58C9-00C6-EC3523E3034F}"/>
          </ac:spMkLst>
        </pc:spChg>
        <pc:spChg chg="mod">
          <ac:chgData name="Michael Feld" userId="66518e0f-8724-44dc-9895-c2516b957ed2" providerId="ADAL" clId="{BCCD7113-54C4-4B17-9F2A-02A3DECF7BDE}" dt="2024-03-25T10:16:06.385" v="1244" actId="2711"/>
          <ac:spMkLst>
            <pc:docMk/>
            <pc:sldMk cId="1722514280" sldId="2147474262"/>
            <ac:spMk id="8" creationId="{70B8BC59-F627-E29A-E922-615E4CB4B4EF}"/>
          </ac:spMkLst>
        </pc:spChg>
        <pc:spChg chg="mod">
          <ac:chgData name="Michael Feld" userId="66518e0f-8724-44dc-9895-c2516b957ed2" providerId="ADAL" clId="{BCCD7113-54C4-4B17-9F2A-02A3DECF7BDE}" dt="2024-03-25T09:17:01.708" v="939" actId="2085"/>
          <ac:spMkLst>
            <pc:docMk/>
            <pc:sldMk cId="1722514280" sldId="2147474262"/>
            <ac:spMk id="9" creationId="{8F477DCE-715F-222C-AB05-8A82AF479505}"/>
          </ac:spMkLst>
        </pc:spChg>
        <pc:spChg chg="del">
          <ac:chgData name="Michael Feld" userId="66518e0f-8724-44dc-9895-c2516b957ed2" providerId="ADAL" clId="{BCCD7113-54C4-4B17-9F2A-02A3DECF7BDE}" dt="2024-03-25T09:17:13.609" v="940" actId="478"/>
          <ac:spMkLst>
            <pc:docMk/>
            <pc:sldMk cId="1722514280" sldId="2147474262"/>
            <ac:spMk id="13" creationId="{A0736E90-F40F-3222-EC7C-D465A8DBBF1B}"/>
          </ac:spMkLst>
        </pc:spChg>
      </pc:sldChg>
      <pc:sldChg chg="addSp delSp modSp add mod">
        <pc:chgData name="Michael Feld" userId="66518e0f-8724-44dc-9895-c2516b957ed2" providerId="ADAL" clId="{BCCD7113-54C4-4B17-9F2A-02A3DECF7BDE}" dt="2024-03-25T10:19:11.333" v="1287" actId="14100"/>
        <pc:sldMkLst>
          <pc:docMk/>
          <pc:sldMk cId="2314430124" sldId="2147474263"/>
        </pc:sldMkLst>
        <pc:spChg chg="add mod">
          <ac:chgData name="Michael Feld" userId="66518e0f-8724-44dc-9895-c2516b957ed2" providerId="ADAL" clId="{BCCD7113-54C4-4B17-9F2A-02A3DECF7BDE}" dt="2024-03-25T10:14:33.921" v="1205" actId="2711"/>
          <ac:spMkLst>
            <pc:docMk/>
            <pc:sldMk cId="2314430124" sldId="2147474263"/>
            <ac:spMk id="4" creationId="{619CF9D5-CC5A-CDF8-44D8-248AEBA2441F}"/>
          </ac:spMkLst>
        </pc:spChg>
        <pc:spChg chg="del">
          <ac:chgData name="Michael Feld" userId="66518e0f-8724-44dc-9895-c2516b957ed2" providerId="ADAL" clId="{BCCD7113-54C4-4B17-9F2A-02A3DECF7BDE}" dt="2024-03-25T09:29:47.075" v="945" actId="478"/>
          <ac:spMkLst>
            <pc:docMk/>
            <pc:sldMk cId="2314430124" sldId="2147474263"/>
            <ac:spMk id="5" creationId="{C5D9F11E-1E7E-6C2F-B939-308D89ACAC95}"/>
          </ac:spMkLst>
        </pc:spChg>
        <pc:spChg chg="del">
          <ac:chgData name="Michael Feld" userId="66518e0f-8724-44dc-9895-c2516b957ed2" providerId="ADAL" clId="{BCCD7113-54C4-4B17-9F2A-02A3DECF7BDE}" dt="2024-03-25T09:29:47.075" v="945" actId="478"/>
          <ac:spMkLst>
            <pc:docMk/>
            <pc:sldMk cId="2314430124" sldId="2147474263"/>
            <ac:spMk id="6" creationId="{28D388AA-9F15-2724-24F6-459BE35861FF}"/>
          </ac:spMkLst>
        </pc:spChg>
        <pc:spChg chg="add mod">
          <ac:chgData name="Michael Feld" userId="66518e0f-8724-44dc-9895-c2516b957ed2" providerId="ADAL" clId="{BCCD7113-54C4-4B17-9F2A-02A3DECF7BDE}" dt="2024-03-25T10:14:37.295" v="1206" actId="2711"/>
          <ac:spMkLst>
            <pc:docMk/>
            <pc:sldMk cId="2314430124" sldId="2147474263"/>
            <ac:spMk id="7" creationId="{FDFB91AE-83D6-3BAA-ED65-4686557E50CE}"/>
          </ac:spMkLst>
        </pc:spChg>
        <pc:spChg chg="del">
          <ac:chgData name="Michael Feld" userId="66518e0f-8724-44dc-9895-c2516b957ed2" providerId="ADAL" clId="{BCCD7113-54C4-4B17-9F2A-02A3DECF7BDE}" dt="2024-03-25T09:29:47.075" v="945" actId="478"/>
          <ac:spMkLst>
            <pc:docMk/>
            <pc:sldMk cId="2314430124" sldId="2147474263"/>
            <ac:spMk id="8" creationId="{0C25112D-1AEB-FCEE-FAF6-0529D19381E1}"/>
          </ac:spMkLst>
        </pc:spChg>
        <pc:spChg chg="add mod">
          <ac:chgData name="Michael Feld" userId="66518e0f-8724-44dc-9895-c2516b957ed2" providerId="ADAL" clId="{BCCD7113-54C4-4B17-9F2A-02A3DECF7BDE}" dt="2024-03-25T10:14:42.070" v="1207" actId="2711"/>
          <ac:spMkLst>
            <pc:docMk/>
            <pc:sldMk cId="2314430124" sldId="2147474263"/>
            <ac:spMk id="9" creationId="{2F4D3848-E029-5F29-A344-A3314B608D72}"/>
          </ac:spMkLst>
        </pc:spChg>
        <pc:spChg chg="add mod">
          <ac:chgData name="Michael Feld" userId="66518e0f-8724-44dc-9895-c2516b957ed2" providerId="ADAL" clId="{BCCD7113-54C4-4B17-9F2A-02A3DECF7BDE}" dt="2024-03-25T10:19:07.259" v="1286" actId="255"/>
          <ac:spMkLst>
            <pc:docMk/>
            <pc:sldMk cId="2314430124" sldId="2147474263"/>
            <ac:spMk id="21" creationId="{77647B19-2CD7-5ADE-72C5-031363705647}"/>
          </ac:spMkLst>
        </pc:spChg>
        <pc:spChg chg="add mod">
          <ac:chgData name="Michael Feld" userId="66518e0f-8724-44dc-9895-c2516b957ed2" providerId="ADAL" clId="{BCCD7113-54C4-4B17-9F2A-02A3DECF7BDE}" dt="2024-03-25T10:19:11.333" v="1287" actId="14100"/>
          <ac:spMkLst>
            <pc:docMk/>
            <pc:sldMk cId="2314430124" sldId="2147474263"/>
            <ac:spMk id="22" creationId="{C802FDC3-F9F7-2CC1-FBF4-44092A903559}"/>
          </ac:spMkLst>
        </pc:spChg>
        <pc:picChg chg="add del mod">
          <ac:chgData name="Michael Feld" userId="66518e0f-8724-44dc-9895-c2516b957ed2" providerId="ADAL" clId="{BCCD7113-54C4-4B17-9F2A-02A3DECF7BDE}" dt="2024-03-25T10:10:31.012" v="1136" actId="478"/>
          <ac:picMkLst>
            <pc:docMk/>
            <pc:sldMk cId="2314430124" sldId="2147474263"/>
            <ac:picMk id="11" creationId="{61EF9ED3-BDA8-0B6B-2EE9-67962C939676}"/>
          </ac:picMkLst>
        </pc:picChg>
        <pc:picChg chg="add del mod">
          <ac:chgData name="Michael Feld" userId="66518e0f-8724-44dc-9895-c2516b957ed2" providerId="ADAL" clId="{BCCD7113-54C4-4B17-9F2A-02A3DECF7BDE}" dt="2024-03-25T10:11:14.303" v="1144" actId="478"/>
          <ac:picMkLst>
            <pc:docMk/>
            <pc:sldMk cId="2314430124" sldId="2147474263"/>
            <ac:picMk id="13" creationId="{75FCEC96-B5AC-3455-0032-A8F0531AED4A}"/>
          </ac:picMkLst>
        </pc:picChg>
        <pc:picChg chg="add mod">
          <ac:chgData name="Michael Feld" userId="66518e0f-8724-44dc-9895-c2516b957ed2" providerId="ADAL" clId="{BCCD7113-54C4-4B17-9F2A-02A3DECF7BDE}" dt="2024-03-25T10:15:01.058" v="1208" actId="207"/>
          <ac:picMkLst>
            <pc:docMk/>
            <pc:sldMk cId="2314430124" sldId="2147474263"/>
            <ac:picMk id="15" creationId="{58EE9020-5586-967B-E276-780796B8260C}"/>
          </ac:picMkLst>
        </pc:picChg>
        <pc:picChg chg="add del mod">
          <ac:chgData name="Michael Feld" userId="66518e0f-8724-44dc-9895-c2516b957ed2" providerId="ADAL" clId="{BCCD7113-54C4-4B17-9F2A-02A3DECF7BDE}" dt="2024-03-25T10:11:40.108" v="1151" actId="478"/>
          <ac:picMkLst>
            <pc:docMk/>
            <pc:sldMk cId="2314430124" sldId="2147474263"/>
            <ac:picMk id="17" creationId="{AF4AA867-53FD-D45F-BC50-09C9DA89174C}"/>
          </ac:picMkLst>
        </pc:picChg>
        <pc:picChg chg="add del mod">
          <ac:chgData name="Michael Feld" userId="66518e0f-8724-44dc-9895-c2516b957ed2" providerId="ADAL" clId="{BCCD7113-54C4-4B17-9F2A-02A3DECF7BDE}" dt="2024-03-25T10:11:39.381" v="1150" actId="478"/>
          <ac:picMkLst>
            <pc:docMk/>
            <pc:sldMk cId="2314430124" sldId="2147474263"/>
            <ac:picMk id="19" creationId="{0C6A504C-3799-A7AE-EA41-9FBC9FB28A7E}"/>
          </ac:picMkLst>
        </pc:picChg>
        <pc:picChg chg="add mod">
          <ac:chgData name="Michael Feld" userId="66518e0f-8724-44dc-9895-c2516b957ed2" providerId="ADAL" clId="{BCCD7113-54C4-4B17-9F2A-02A3DECF7BDE}" dt="2024-03-25T10:15:01.058" v="1208" actId="207"/>
          <ac:picMkLst>
            <pc:docMk/>
            <pc:sldMk cId="2314430124" sldId="2147474263"/>
            <ac:picMk id="20" creationId="{4E4FE12C-8BF6-7681-64D9-8B759FAFBAB5}"/>
          </ac:picMkLst>
        </pc:picChg>
      </pc:sldChg>
      <pc:sldMasterChg chg="delSldLayout">
        <pc:chgData name="Michael Feld" userId="66518e0f-8724-44dc-9895-c2516b957ed2" providerId="ADAL" clId="{BCCD7113-54C4-4B17-9F2A-02A3DECF7BDE}" dt="2024-03-21T13:00:18.207" v="323" actId="47"/>
        <pc:sldMasterMkLst>
          <pc:docMk/>
          <pc:sldMasterMk cId="722997242" sldId="2147483659"/>
        </pc:sldMasterMkLst>
        <pc:sldLayoutChg chg="del">
          <pc:chgData name="Michael Feld" userId="66518e0f-8724-44dc-9895-c2516b957ed2" providerId="ADAL" clId="{BCCD7113-54C4-4B17-9F2A-02A3DECF7BDE}" dt="2024-03-21T13:00:18.207" v="323" actId="47"/>
          <pc:sldLayoutMkLst>
            <pc:docMk/>
            <pc:sldMasterMk cId="722997242" sldId="2147483659"/>
            <pc:sldLayoutMk cId="513628423" sldId="2147483706"/>
          </pc:sldLayoutMkLst>
        </pc:sldLayoutChg>
      </pc:sldMasterChg>
      <pc:sldMasterChg chg="del delSldLayout">
        <pc:chgData name="Michael Feld" userId="66518e0f-8724-44dc-9895-c2516b957ed2" providerId="ADAL" clId="{BCCD7113-54C4-4B17-9F2A-02A3DECF7BDE}" dt="2024-03-21T13:38:29.080" v="765" actId="47"/>
        <pc:sldMasterMkLst>
          <pc:docMk/>
          <pc:sldMasterMk cId="1248523107" sldId="2147483690"/>
        </pc:sldMasterMkLst>
        <pc:sldLayoutChg chg="del">
          <pc:chgData name="Michael Feld" userId="66518e0f-8724-44dc-9895-c2516b957ed2" providerId="ADAL" clId="{BCCD7113-54C4-4B17-9F2A-02A3DECF7BDE}" dt="2024-03-21T13:38:29.080" v="765" actId="47"/>
          <pc:sldLayoutMkLst>
            <pc:docMk/>
            <pc:sldMasterMk cId="1248523107" sldId="2147483690"/>
            <pc:sldLayoutMk cId="3816959604" sldId="2147483691"/>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273373837" sldId="2147483692"/>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786132642" sldId="2147483693"/>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248329124" sldId="2147483694"/>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358547193" sldId="2147483695"/>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395161761" sldId="2147483696"/>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1149095228" sldId="2147483697"/>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149693279" sldId="2147483698"/>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2715088891" sldId="2147483699"/>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2311966187" sldId="2147483700"/>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1540864691" sldId="2147483701"/>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2228080653" sldId="2147483702"/>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2764739909" sldId="2147483703"/>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3878558285" sldId="2147483704"/>
          </pc:sldLayoutMkLst>
        </pc:sldLayoutChg>
        <pc:sldLayoutChg chg="del">
          <pc:chgData name="Michael Feld" userId="66518e0f-8724-44dc-9895-c2516b957ed2" providerId="ADAL" clId="{BCCD7113-54C4-4B17-9F2A-02A3DECF7BDE}" dt="2024-03-21T13:38:29.080" v="765" actId="47"/>
          <pc:sldLayoutMkLst>
            <pc:docMk/>
            <pc:sldMasterMk cId="1248523107" sldId="2147483690"/>
            <pc:sldLayoutMk cId="2432082266" sldId="214748370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ED1C58-B268-4C26-8401-F34FFC38BEEB}" type="datetimeFigureOut">
              <a:rPr lang="de-DE" smtClean="0"/>
              <a:t>01.07.2024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F5264C-D518-4E48-97EE-200C9DF4BE1C}" type="slidenum">
              <a:rPr lang="de-DE" smtClean="0"/>
              <a:t>‹Nr.›</a:t>
            </a:fld>
            <a:endParaRPr lang="de-DE"/>
          </a:p>
        </p:txBody>
      </p:sp>
    </p:spTree>
    <p:extLst>
      <p:ext uri="{BB962C8B-B14F-4D97-AF65-F5344CB8AC3E}">
        <p14:creationId xmlns:p14="http://schemas.microsoft.com/office/powerpoint/2010/main" val="1857013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2F5264C-D518-4E48-97EE-200C9DF4BE1C}" type="slidenum">
              <a:rPr lang="de-DE" smtClean="0"/>
              <a:t>1</a:t>
            </a:fld>
            <a:endParaRPr lang="de-DE"/>
          </a:p>
        </p:txBody>
      </p:sp>
    </p:spTree>
    <p:extLst>
      <p:ext uri="{BB962C8B-B14F-4D97-AF65-F5344CB8AC3E}">
        <p14:creationId xmlns:p14="http://schemas.microsoft.com/office/powerpoint/2010/main" val="3719233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2F5264C-D518-4E48-97EE-200C9DF4BE1C}" type="slidenum">
              <a:rPr lang="de-DE" smtClean="0"/>
              <a:t>2</a:t>
            </a:fld>
            <a:endParaRPr lang="de-DE"/>
          </a:p>
        </p:txBody>
      </p:sp>
    </p:spTree>
    <p:extLst>
      <p:ext uri="{BB962C8B-B14F-4D97-AF65-F5344CB8AC3E}">
        <p14:creationId xmlns:p14="http://schemas.microsoft.com/office/powerpoint/2010/main" val="4046639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2F5264C-D518-4E48-97EE-200C9DF4BE1C}" type="slidenum">
              <a:rPr lang="de-DE" smtClean="0"/>
              <a:t>3</a:t>
            </a:fld>
            <a:endParaRPr lang="de-DE"/>
          </a:p>
        </p:txBody>
      </p:sp>
    </p:spTree>
    <p:extLst>
      <p:ext uri="{BB962C8B-B14F-4D97-AF65-F5344CB8AC3E}">
        <p14:creationId xmlns:p14="http://schemas.microsoft.com/office/powerpoint/2010/main" val="33187111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3119D276-D205-5D36-6CC8-4B6B739B136D}"/>
              </a:ext>
              <a:ext uri="{C183D7F6-B498-43B3-948B-1728B52AA6E4}">
                <adec:decorative xmlns:adec="http://schemas.microsoft.com/office/drawing/2017/decorative" xmlns="" val="1"/>
              </a:ext>
            </a:extLst>
          </p:cNvPr>
          <p:cNvSpPr/>
          <p:nvPr userDrawn="1"/>
        </p:nvSpPr>
        <p:spPr bwMode="gray">
          <a:xfrm>
            <a:off x="1" y="2456892"/>
            <a:ext cx="1523492" cy="44011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17" name="Rechteck 16">
            <a:extLst>
              <a:ext uri="{FF2B5EF4-FFF2-40B4-BE49-F238E27FC236}">
                <a16:creationId xmlns:a16="http://schemas.microsoft.com/office/drawing/2014/main" id="{B7760684-12EF-0645-87F4-6FB685497957}"/>
              </a:ext>
              <a:ext uri="{C183D7F6-B498-43B3-948B-1728B52AA6E4}">
                <adec:decorative xmlns:adec="http://schemas.microsoft.com/office/drawing/2017/decorative" xmlns="" val="1"/>
              </a:ext>
            </a:extLst>
          </p:cNvPr>
          <p:cNvSpPr/>
          <p:nvPr userDrawn="1"/>
        </p:nvSpPr>
        <p:spPr bwMode="gray">
          <a:xfrm>
            <a:off x="1" y="5875338"/>
            <a:ext cx="1523492" cy="9826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pic>
        <p:nvPicPr>
          <p:cNvPr id="8" name="Grafik 7" descr="Universität Bremen Logo">
            <a:extLst>
              <a:ext uri="{FF2B5EF4-FFF2-40B4-BE49-F238E27FC236}">
                <a16:creationId xmlns:a16="http://schemas.microsoft.com/office/drawing/2014/main" id="{18BE6DFA-4A53-A29A-BA11-451CFFE8BD67}"/>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427632"/>
            <a:ext cx="2029010" cy="730343"/>
          </a:xfrm>
          <a:prstGeom prst="rect">
            <a:avLst/>
          </a:prstGeom>
        </p:spPr>
      </p:pic>
      <p:sp>
        <p:nvSpPr>
          <p:cNvPr id="9" name="Titel 1">
            <a:extLst>
              <a:ext uri="{FF2B5EF4-FFF2-40B4-BE49-F238E27FC236}">
                <a16:creationId xmlns:a16="http://schemas.microsoft.com/office/drawing/2014/main" id="{343C1F55-D91C-6F7D-BB1F-453663C13629}"/>
              </a:ext>
            </a:extLst>
          </p:cNvPr>
          <p:cNvSpPr>
            <a:spLocks noGrp="1"/>
          </p:cNvSpPr>
          <p:nvPr>
            <p:ph type="ctrTitle"/>
          </p:nvPr>
        </p:nvSpPr>
        <p:spPr bwMode="gray">
          <a:xfrm>
            <a:off x="2027237" y="2365928"/>
            <a:ext cx="9143999" cy="1351104"/>
          </a:xfrm>
        </p:spPr>
        <p:txBody>
          <a:bodyPr anchor="t">
            <a:normAutofit/>
          </a:bodyPr>
          <a:lstStyle>
            <a:lvl1pPr algn="l">
              <a:defRPr sz="3600" b="0" i="0" spc="140" baseline="0">
                <a:latin typeface="Arial" panose="020B0604020202020204" pitchFamily="34" charset="0"/>
                <a:cs typeface="Arial" panose="020B0604020202020204" pitchFamily="34" charset="0"/>
              </a:defRPr>
            </a:lvl1pPr>
          </a:lstStyle>
          <a:p>
            <a:r>
              <a:rPr lang="de-DE"/>
              <a:t>Titelmasterformat durch Klicken bearbeiten</a:t>
            </a:r>
          </a:p>
        </p:txBody>
      </p:sp>
      <p:sp>
        <p:nvSpPr>
          <p:cNvPr id="10" name="Untertitel 2">
            <a:extLst>
              <a:ext uri="{FF2B5EF4-FFF2-40B4-BE49-F238E27FC236}">
                <a16:creationId xmlns:a16="http://schemas.microsoft.com/office/drawing/2014/main" id="{C12E3CEC-F611-3764-B314-B12C7BA0B3CD}"/>
              </a:ext>
            </a:extLst>
          </p:cNvPr>
          <p:cNvSpPr>
            <a:spLocks noGrp="1"/>
          </p:cNvSpPr>
          <p:nvPr>
            <p:ph type="subTitle" idx="1"/>
          </p:nvPr>
        </p:nvSpPr>
        <p:spPr bwMode="gray">
          <a:xfrm>
            <a:off x="2027237" y="3849712"/>
            <a:ext cx="9145587" cy="1055663"/>
          </a:xfrm>
        </p:spPr>
        <p:txBody>
          <a:bodyPr>
            <a:normAutofit/>
          </a:bodyPr>
          <a:lstStyle>
            <a:lvl1pPr marL="0" indent="0" algn="l">
              <a:lnSpc>
                <a:spcPct val="100000"/>
              </a:lnSpc>
              <a:buNone/>
              <a:defRPr sz="2400" b="0" i="0" spc="50" baseline="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11" name="Textplatzhalter 18">
            <a:extLst>
              <a:ext uri="{FF2B5EF4-FFF2-40B4-BE49-F238E27FC236}">
                <a16:creationId xmlns:a16="http://schemas.microsoft.com/office/drawing/2014/main" id="{80FE5BD3-0E64-69B5-F66D-C51BAD05F2F9}"/>
              </a:ext>
            </a:extLst>
          </p:cNvPr>
          <p:cNvSpPr>
            <a:spLocks noGrp="1"/>
          </p:cNvSpPr>
          <p:nvPr>
            <p:ph type="body" sz="quarter" idx="10" hasCustomPrompt="1"/>
          </p:nvPr>
        </p:nvSpPr>
        <p:spPr bwMode="gray">
          <a:xfrm>
            <a:off x="2027238" y="5355021"/>
            <a:ext cx="5076825" cy="1006746"/>
          </a:xfrm>
        </p:spPr>
        <p:txBody>
          <a:bodyPr anchor="b">
            <a:normAutofit/>
          </a:bodyPr>
          <a:lstStyle>
            <a:lvl1pPr marL="0" indent="0">
              <a:lnSpc>
                <a:spcPct val="100000"/>
              </a:lnSpc>
              <a:buNone/>
              <a:defRPr sz="1400" b="0" i="0" baseline="0">
                <a:latin typeface="Arial" panose="020B0604020202020204" pitchFamily="34" charset="0"/>
                <a:cs typeface="Arial" panose="020B0604020202020204" pitchFamily="34" charset="0"/>
              </a:defRPr>
            </a:lvl1pPr>
            <a:lvl2pPr>
              <a:lnSpc>
                <a:spcPct val="100000"/>
              </a:lnSpc>
              <a:defRPr sz="1700"/>
            </a:lvl2pPr>
            <a:lvl3pPr>
              <a:lnSpc>
                <a:spcPct val="100000"/>
              </a:lnSpc>
              <a:defRPr sz="1700"/>
            </a:lvl3pPr>
            <a:lvl4pPr>
              <a:lnSpc>
                <a:spcPct val="100000"/>
              </a:lnSpc>
              <a:defRPr sz="1700"/>
            </a:lvl4pPr>
            <a:lvl5pPr>
              <a:lnSpc>
                <a:spcPct val="100000"/>
              </a:lnSpc>
              <a:defRPr sz="1700"/>
            </a:lvl5pPr>
          </a:lstStyle>
          <a:p>
            <a:pPr lvl="0"/>
            <a:r>
              <a:rPr lang="de-DE"/>
              <a:t>Prof. Dr. XXX</a:t>
            </a:r>
          </a:p>
          <a:p>
            <a:pPr lvl="0"/>
            <a:r>
              <a:rPr lang="de-DE"/>
              <a:t>Institut/Fachbereich XXX</a:t>
            </a:r>
          </a:p>
          <a:p>
            <a:pPr lvl="0"/>
            <a:r>
              <a:rPr lang="de-DE"/>
              <a:t>Universität/Hochschule XXX</a:t>
            </a:r>
          </a:p>
        </p:txBody>
      </p:sp>
      <p:pic>
        <p:nvPicPr>
          <p:cNvPr id="16" name="Grafik 15">
            <a:extLst>
              <a:ext uri="{FF2B5EF4-FFF2-40B4-BE49-F238E27FC236}">
                <a16:creationId xmlns:a16="http://schemas.microsoft.com/office/drawing/2014/main" id="{FEE4A1B2-7021-67ED-84E5-7780F776FA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12424" y="332656"/>
            <a:ext cx="1836464" cy="872321"/>
          </a:xfrm>
          <a:prstGeom prst="rect">
            <a:avLst/>
          </a:prstGeom>
        </p:spPr>
      </p:pic>
      <p:pic>
        <p:nvPicPr>
          <p:cNvPr id="3" name="Grafik 2">
            <a:extLst>
              <a:ext uri="{FF2B5EF4-FFF2-40B4-BE49-F238E27FC236}">
                <a16:creationId xmlns:a16="http://schemas.microsoft.com/office/drawing/2014/main" id="{DE4621A1-EC26-2840-A529-E11BEAABC4B4}"/>
              </a:ext>
            </a:extLst>
          </p:cNvPr>
          <p:cNvPicPr>
            <a:picLocks noChangeAspect="1"/>
          </p:cNvPicPr>
          <p:nvPr userDrawn="1"/>
        </p:nvPicPr>
        <p:blipFill>
          <a:blip r:embed="rId4"/>
          <a:stretch>
            <a:fillRect/>
          </a:stretch>
        </p:blipFill>
        <p:spPr>
          <a:xfrm>
            <a:off x="-515314" y="2456892"/>
            <a:ext cx="2290834" cy="3418446"/>
          </a:xfrm>
          <a:prstGeom prst="rect">
            <a:avLst/>
          </a:prstGeom>
        </p:spPr>
      </p:pic>
    </p:spTree>
    <p:extLst>
      <p:ext uri="{BB962C8B-B14F-4D97-AF65-F5344CB8AC3E}">
        <p14:creationId xmlns:p14="http://schemas.microsoft.com/office/powerpoint/2010/main" val="1412644026"/>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E5E8B0-FB0E-EE60-E203-F868A6FC931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2C584DA-C815-89BF-0F6B-E433CAD7D80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CDBD675-9F95-34D9-400A-7BBBB80E2AF5}"/>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5" name="Fußzeilenplatzhalter 4">
            <a:extLst>
              <a:ext uri="{FF2B5EF4-FFF2-40B4-BE49-F238E27FC236}">
                <a16:creationId xmlns:a16="http://schemas.microsoft.com/office/drawing/2014/main" id="{42390285-36BB-7D5F-E170-D84A1398512A}"/>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94927170-2C9E-0439-7B26-8875E73D31FB}"/>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684678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CF657A-4FA6-1F6C-C856-A31094965076}"/>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B45424E7-C3B7-D062-E03A-32F005F63A22}"/>
              </a:ext>
            </a:extLst>
          </p:cNvPr>
          <p:cNvSpPr>
            <a:spLocks noGrp="1"/>
          </p:cNvSpPr>
          <p:nvPr>
            <p:ph idx="1"/>
          </p:nvPr>
        </p:nvSpPr>
        <p:spPr>
          <a:xfrm>
            <a:off x="838200" y="1825625"/>
            <a:ext cx="10515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1526F65-0684-95E0-A929-5F6849A28C97}"/>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5" name="Fußzeilenplatzhalter 4">
            <a:extLst>
              <a:ext uri="{FF2B5EF4-FFF2-40B4-BE49-F238E27FC236}">
                <a16:creationId xmlns:a16="http://schemas.microsoft.com/office/drawing/2014/main" id="{75B4CAD0-8A8E-9E8A-44A7-C9E2267B88FF}"/>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FA7F68E4-192C-DE11-AE1A-0A30467877A4}"/>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3167293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AF49D7-19B5-F27C-B355-90010A1FAD1B}"/>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946AE15-D4FB-9AAE-67D3-5317C77481F4}"/>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B04BB78-C258-120C-2BB9-E2A30F046C56}"/>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5" name="Fußzeilenplatzhalter 4">
            <a:extLst>
              <a:ext uri="{FF2B5EF4-FFF2-40B4-BE49-F238E27FC236}">
                <a16:creationId xmlns:a16="http://schemas.microsoft.com/office/drawing/2014/main" id="{690C57C4-6878-D213-2CB3-FF07974FE8AD}"/>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73EF705F-5A94-9C98-857B-5B6ADEC0D1DB}"/>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2251369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AB3C8B-3688-F0C2-558C-3A72D2A856ED}"/>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33977538-9B14-5122-AEB5-07C9B056520D}"/>
              </a:ext>
            </a:extLst>
          </p:cNvPr>
          <p:cNvSpPr>
            <a:spLocks noGrp="1"/>
          </p:cNvSpPr>
          <p:nvPr>
            <p:ph sz="half" idx="1"/>
          </p:nvPr>
        </p:nvSpPr>
        <p:spPr>
          <a:xfrm>
            <a:off x="838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4B74D19-CCAF-0B8F-A80D-E74E7C7B16DB}"/>
              </a:ext>
            </a:extLst>
          </p:cNvPr>
          <p:cNvSpPr>
            <a:spLocks noGrp="1"/>
          </p:cNvSpPr>
          <p:nvPr>
            <p:ph sz="half" idx="2"/>
          </p:nvPr>
        </p:nvSpPr>
        <p:spPr>
          <a:xfrm>
            <a:off x="6172200" y="1825625"/>
            <a:ext cx="5181600" cy="435133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78512F6E-31E3-E1C3-9FC7-ADA7AFCD9A40}"/>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6" name="Fußzeilenplatzhalter 5">
            <a:extLst>
              <a:ext uri="{FF2B5EF4-FFF2-40B4-BE49-F238E27FC236}">
                <a16:creationId xmlns:a16="http://schemas.microsoft.com/office/drawing/2014/main" id="{083A0804-AA2B-4B44-638C-0627E690FC4B}"/>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014F926A-E79F-796F-7E1A-6D604824D7DF}"/>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2297120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DF9B6A-D7E8-8953-0341-03E18A243DDB}"/>
              </a:ext>
            </a:extLst>
          </p:cNvPr>
          <p:cNvSpPr>
            <a:spLocks noGrp="1"/>
          </p:cNvSpPr>
          <p:nvPr>
            <p:ph type="title"/>
          </p:nvPr>
        </p:nvSpPr>
        <p:spPr>
          <a:xfrm>
            <a:off x="839788" y="365125"/>
            <a:ext cx="10515600"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6B9234E0-09D0-1287-F9DC-D271AE6ECAF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DA16A36B-225B-12A4-7F9A-BC4D15081774}"/>
              </a:ext>
            </a:extLst>
          </p:cNvPr>
          <p:cNvSpPr>
            <a:spLocks noGrp="1"/>
          </p:cNvSpPr>
          <p:nvPr>
            <p:ph sz="half" idx="2"/>
          </p:nvPr>
        </p:nvSpPr>
        <p:spPr>
          <a:xfrm>
            <a:off x="839788" y="2505075"/>
            <a:ext cx="5157787"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1617A81-FB7E-CE62-172B-59F4616F0DCF}"/>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39E3944-08BF-7C94-894E-07D41C94951F}"/>
              </a:ext>
            </a:extLst>
          </p:cNvPr>
          <p:cNvSpPr>
            <a:spLocks noGrp="1"/>
          </p:cNvSpPr>
          <p:nvPr>
            <p:ph sz="quarter" idx="4"/>
          </p:nvPr>
        </p:nvSpPr>
        <p:spPr>
          <a:xfrm>
            <a:off x="6172200" y="2505075"/>
            <a:ext cx="5183188" cy="3684588"/>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78935AB-781D-9683-CD33-683D0B74E85A}"/>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8" name="Fußzeilenplatzhalter 7">
            <a:extLst>
              <a:ext uri="{FF2B5EF4-FFF2-40B4-BE49-F238E27FC236}">
                <a16:creationId xmlns:a16="http://schemas.microsoft.com/office/drawing/2014/main" id="{A21D5890-0EA1-3119-A706-8F0BC37019E2}"/>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9" name="Foliennummernplatzhalter 8">
            <a:extLst>
              <a:ext uri="{FF2B5EF4-FFF2-40B4-BE49-F238E27FC236}">
                <a16:creationId xmlns:a16="http://schemas.microsoft.com/office/drawing/2014/main" id="{300C564D-B240-EBCF-38E5-996FFD56C296}"/>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3880699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F7C1D-DDF2-3EF6-D833-0A646A003BCE}"/>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71D8D9F5-6877-D859-ED12-7AA6FF29251C}"/>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4" name="Fußzeilenplatzhalter 3">
            <a:extLst>
              <a:ext uri="{FF2B5EF4-FFF2-40B4-BE49-F238E27FC236}">
                <a16:creationId xmlns:a16="http://schemas.microsoft.com/office/drawing/2014/main" id="{93F0024F-4142-921F-2211-5D210D6387CC}"/>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5" name="Foliennummernplatzhalter 4">
            <a:extLst>
              <a:ext uri="{FF2B5EF4-FFF2-40B4-BE49-F238E27FC236}">
                <a16:creationId xmlns:a16="http://schemas.microsoft.com/office/drawing/2014/main" id="{FB554DEB-AEE6-CE05-5807-A9BAECE86D78}"/>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1347254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3E6FDE1-4CA0-3EA6-2D57-5C2B0800C146}"/>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3" name="Fußzeilenplatzhalter 2">
            <a:extLst>
              <a:ext uri="{FF2B5EF4-FFF2-40B4-BE49-F238E27FC236}">
                <a16:creationId xmlns:a16="http://schemas.microsoft.com/office/drawing/2014/main" id="{BE037F6C-AA6D-5178-6BCA-2CDB93E846DC}"/>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4" name="Foliennummernplatzhalter 3">
            <a:extLst>
              <a:ext uri="{FF2B5EF4-FFF2-40B4-BE49-F238E27FC236}">
                <a16:creationId xmlns:a16="http://schemas.microsoft.com/office/drawing/2014/main" id="{3DE40152-A8BD-F134-772D-382E13F14961}"/>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1224629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D750BE-2DEB-7361-A1EA-AE092E786D9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8F781A0B-9CA3-86A4-ED91-728828E5504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7ABCA6D-DAFA-378D-7317-6C0EA459942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2B47D3D-A3BF-1ECD-9D90-D4098068C2BF}"/>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6" name="Fußzeilenplatzhalter 5">
            <a:extLst>
              <a:ext uri="{FF2B5EF4-FFF2-40B4-BE49-F238E27FC236}">
                <a16:creationId xmlns:a16="http://schemas.microsoft.com/office/drawing/2014/main" id="{02BBEFC8-2F4B-2F6C-8015-AC4711788324}"/>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FB9D5859-BDBA-28B6-F03A-67EF5D7869AC}"/>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673090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EDE1D4-FF73-3F86-D381-469A2D128A6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F443B92-899D-6D31-BAAE-79A88B4C9BB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D5EE761-74E7-96C3-1F89-105FC4A6C16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4C2AD06-82C8-0829-D581-665790C81C9F}"/>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6" name="Fußzeilenplatzhalter 5">
            <a:extLst>
              <a:ext uri="{FF2B5EF4-FFF2-40B4-BE49-F238E27FC236}">
                <a16:creationId xmlns:a16="http://schemas.microsoft.com/office/drawing/2014/main" id="{F6805DB0-5C24-6649-0147-7A553A916941}"/>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49668979-828F-374D-C0C4-9C6199C0CEF8}"/>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4088173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619552-7070-F541-E7D7-EE415D1AD23C}"/>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Vertikaler Textplatzhalter 2">
            <a:extLst>
              <a:ext uri="{FF2B5EF4-FFF2-40B4-BE49-F238E27FC236}">
                <a16:creationId xmlns:a16="http://schemas.microsoft.com/office/drawing/2014/main" id="{64C857DD-D4D1-108E-EF14-446072785209}"/>
              </a:ext>
            </a:extLst>
          </p:cNvPr>
          <p:cNvSpPr>
            <a:spLocks noGrp="1"/>
          </p:cNvSpPr>
          <p:nvPr>
            <p:ph type="body" orient="vert" idx="1"/>
          </p:nvPr>
        </p:nvSpPr>
        <p:spPr>
          <a:xfrm>
            <a:off x="838200" y="1825625"/>
            <a:ext cx="10515600" cy="4351338"/>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47B0442-03A4-6727-8AC5-E1D991816BDE}"/>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5" name="Fußzeilenplatzhalter 4">
            <a:extLst>
              <a:ext uri="{FF2B5EF4-FFF2-40B4-BE49-F238E27FC236}">
                <a16:creationId xmlns:a16="http://schemas.microsoft.com/office/drawing/2014/main" id="{E01F608E-D3A2-1E35-FD38-B51DADA9242F}"/>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9250596D-8617-97F4-548F-64515AD9B534}"/>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398438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pic>
        <p:nvPicPr>
          <p:cNvPr id="16" name="Grafik 15" descr="Universität Bremen Logo">
            <a:extLst>
              <a:ext uri="{FF2B5EF4-FFF2-40B4-BE49-F238E27FC236}">
                <a16:creationId xmlns:a16="http://schemas.microsoft.com/office/drawing/2014/main" id="{688FDD22-7C8F-903B-BD7E-A409FE4EBE8F}"/>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sp>
        <p:nvSpPr>
          <p:cNvPr id="17" name="Rechteck 16">
            <a:extLst>
              <a:ext uri="{FF2B5EF4-FFF2-40B4-BE49-F238E27FC236}">
                <a16:creationId xmlns:a16="http://schemas.microsoft.com/office/drawing/2014/main" id="{F6C931C5-58C2-FCF2-40F3-C051E617A0D9}"/>
              </a:ext>
              <a:ext uri="{C183D7F6-B498-43B3-948B-1728B52AA6E4}">
                <adec:decorative xmlns:adec="http://schemas.microsoft.com/office/drawing/2017/decorative" xmlns="" val="1"/>
              </a:ext>
            </a:extLst>
          </p:cNvPr>
          <p:cNvSpPr/>
          <p:nvPr userDrawn="1"/>
        </p:nvSpPr>
        <p:spPr bwMode="gray">
          <a:xfrm>
            <a:off x="1" y="1941514"/>
            <a:ext cx="442727" cy="19859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accent1"/>
              </a:solidFill>
            </a:endParaRPr>
          </a:p>
        </p:txBody>
      </p:sp>
      <p:sp>
        <p:nvSpPr>
          <p:cNvPr id="18" name="Rechteck 17">
            <a:extLst>
              <a:ext uri="{FF2B5EF4-FFF2-40B4-BE49-F238E27FC236}">
                <a16:creationId xmlns:a16="http://schemas.microsoft.com/office/drawing/2014/main" id="{02D5E76F-020E-724F-1602-7B541E4C4435}"/>
              </a:ext>
              <a:ext uri="{C183D7F6-B498-43B3-948B-1728B52AA6E4}">
                <adec:decorative xmlns:adec="http://schemas.microsoft.com/office/drawing/2017/decorative" xmlns="" val="1"/>
              </a:ext>
            </a:extLst>
          </p:cNvPr>
          <p:cNvSpPr/>
          <p:nvPr userDrawn="1"/>
        </p:nvSpPr>
        <p:spPr bwMode="gray">
          <a:xfrm>
            <a:off x="-1" y="3927476"/>
            <a:ext cx="442729" cy="29305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tx2"/>
              </a:solidFill>
            </a:endParaRPr>
          </a:p>
        </p:txBody>
      </p:sp>
      <p:pic>
        <p:nvPicPr>
          <p:cNvPr id="21" name="Grafik 20">
            <a:extLst>
              <a:ext uri="{FF2B5EF4-FFF2-40B4-BE49-F238E27FC236}">
                <a16:creationId xmlns:a16="http://schemas.microsoft.com/office/drawing/2014/main" id="{2233EA1E-7AF4-5D22-773A-599007FAD878}"/>
              </a:ext>
            </a:extLst>
          </p:cNvPr>
          <p:cNvPicPr>
            <a:picLocks noChangeAspect="1"/>
          </p:cNvPicPr>
          <p:nvPr userDrawn="1"/>
        </p:nvPicPr>
        <p:blipFill>
          <a:blip r:embed="rId3"/>
          <a:stretch>
            <a:fillRect/>
          </a:stretch>
        </p:blipFill>
        <p:spPr>
          <a:xfrm>
            <a:off x="2999657" y="182971"/>
            <a:ext cx="1376298" cy="653741"/>
          </a:xfrm>
          <a:prstGeom prst="rect">
            <a:avLst/>
          </a:prstGeom>
        </p:spPr>
      </p:pic>
      <p:sp>
        <p:nvSpPr>
          <p:cNvPr id="22" name="Titel 1">
            <a:extLst>
              <a:ext uri="{FF2B5EF4-FFF2-40B4-BE49-F238E27FC236}">
                <a16:creationId xmlns:a16="http://schemas.microsoft.com/office/drawing/2014/main" id="{0ED78937-D2BD-E967-562D-A11DD4BEDF31}"/>
              </a:ext>
            </a:extLst>
          </p:cNvPr>
          <p:cNvSpPr>
            <a:spLocks noGrp="1"/>
          </p:cNvSpPr>
          <p:nvPr>
            <p:ph type="title" hasCustomPrompt="1"/>
          </p:nvPr>
        </p:nvSpPr>
        <p:spPr bwMode="gray">
          <a:xfrm>
            <a:off x="910854" y="1930591"/>
            <a:ext cx="9145586" cy="590478"/>
          </a:xfrm>
        </p:spPr>
        <p:txBody>
          <a:bodyPr>
            <a:noAutofit/>
          </a:bodyPr>
          <a:lstStyle>
            <a:lvl1pPr>
              <a:defRPr sz="4000"/>
            </a:lvl1pPr>
          </a:lstStyle>
          <a:p>
            <a:r>
              <a:rPr lang="de-DE"/>
              <a:t>Überschrift</a:t>
            </a:r>
          </a:p>
        </p:txBody>
      </p:sp>
      <p:sp>
        <p:nvSpPr>
          <p:cNvPr id="23" name="Textplatzhalter 7">
            <a:extLst>
              <a:ext uri="{FF2B5EF4-FFF2-40B4-BE49-F238E27FC236}">
                <a16:creationId xmlns:a16="http://schemas.microsoft.com/office/drawing/2014/main" id="{3F60206A-95A5-4D32-FC62-B4E390DAA4F4}"/>
              </a:ext>
            </a:extLst>
          </p:cNvPr>
          <p:cNvSpPr>
            <a:spLocks noGrp="1"/>
          </p:cNvSpPr>
          <p:nvPr>
            <p:ph type="body" sz="quarter" idx="13" hasCustomPrompt="1"/>
          </p:nvPr>
        </p:nvSpPr>
        <p:spPr bwMode="gray">
          <a:xfrm>
            <a:off x="918711" y="2521069"/>
            <a:ext cx="9138299" cy="492568"/>
          </a:xfrm>
        </p:spPr>
        <p:txBody>
          <a:bodyPr/>
          <a:lstStyle>
            <a:lvl1pPr marL="0" indent="0">
              <a:lnSpc>
                <a:spcPct val="100000"/>
              </a:lnSpc>
              <a:buNone/>
              <a:defRPr sz="2400" spc="40" baseline="0"/>
            </a:lvl1pPr>
          </a:lstStyle>
          <a:p>
            <a:pPr lvl="0"/>
            <a:r>
              <a:rPr lang="de-DE"/>
              <a:t>Unterüberschrift</a:t>
            </a:r>
          </a:p>
        </p:txBody>
      </p:sp>
      <p:sp>
        <p:nvSpPr>
          <p:cNvPr id="24" name="Inhaltsplatzhalter 2">
            <a:extLst>
              <a:ext uri="{FF2B5EF4-FFF2-40B4-BE49-F238E27FC236}">
                <a16:creationId xmlns:a16="http://schemas.microsoft.com/office/drawing/2014/main" id="{BD284832-3729-7BAE-EBCE-64EF15F77CE0}"/>
              </a:ext>
            </a:extLst>
          </p:cNvPr>
          <p:cNvSpPr>
            <a:spLocks noGrp="1"/>
          </p:cNvSpPr>
          <p:nvPr>
            <p:ph idx="1"/>
          </p:nvPr>
        </p:nvSpPr>
        <p:spPr bwMode="gray">
          <a:xfrm>
            <a:off x="911424" y="3170627"/>
            <a:ext cx="9145587" cy="296364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3765417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F9A908C-01A5-5172-5982-5604DA7472E0}"/>
              </a:ext>
            </a:extLst>
          </p:cNvPr>
          <p:cNvSpPr>
            <a:spLocks noGrp="1"/>
          </p:cNvSpPr>
          <p:nvPr>
            <p:ph type="title" orient="vert"/>
          </p:nvPr>
        </p:nvSpPr>
        <p:spPr>
          <a:xfrm>
            <a:off x="8724900" y="365125"/>
            <a:ext cx="2628900" cy="5811838"/>
          </a:xfrm>
          <a:prstGeom prst="rect">
            <a:avLst/>
          </a:prstGeo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F108001-621B-A958-FBEF-A7668FDF84B5}"/>
              </a:ext>
            </a:extLst>
          </p:cNvPr>
          <p:cNvSpPr>
            <a:spLocks noGrp="1"/>
          </p:cNvSpPr>
          <p:nvPr>
            <p:ph type="body" orient="vert" idx="1"/>
          </p:nvPr>
        </p:nvSpPr>
        <p:spPr>
          <a:xfrm>
            <a:off x="838200" y="365125"/>
            <a:ext cx="7734300" cy="5811838"/>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40DA862-FF4A-DBCA-C92B-D16ACA85E438}"/>
              </a:ext>
            </a:extLst>
          </p:cNvPr>
          <p:cNvSpPr>
            <a:spLocks noGrp="1"/>
          </p:cNvSpPr>
          <p:nvPr>
            <p:ph type="dt" sz="half" idx="10"/>
          </p:nvPr>
        </p:nvSpPr>
        <p:spPr>
          <a:xfrm>
            <a:off x="838200" y="6356350"/>
            <a:ext cx="2743200" cy="365125"/>
          </a:xfrm>
          <a:prstGeom prst="rect">
            <a:avLst/>
          </a:prstGeom>
        </p:spPr>
        <p:txBody>
          <a:bodyPr/>
          <a:lstStyle/>
          <a:p>
            <a:fld id="{CC8C01B6-0886-4985-911F-E9E1A83DFDA9}" type="datetimeFigureOut">
              <a:rPr lang="de-DE" smtClean="0"/>
              <a:t>01.07.2024</a:t>
            </a:fld>
            <a:endParaRPr lang="de-DE"/>
          </a:p>
        </p:txBody>
      </p:sp>
      <p:sp>
        <p:nvSpPr>
          <p:cNvPr id="5" name="Fußzeilenplatzhalter 4">
            <a:extLst>
              <a:ext uri="{FF2B5EF4-FFF2-40B4-BE49-F238E27FC236}">
                <a16:creationId xmlns:a16="http://schemas.microsoft.com/office/drawing/2014/main" id="{DF598262-3C79-C0EF-022A-B4459EEC39A6}"/>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0B6334CF-DB84-157E-9E6C-D98285F05E85}"/>
              </a:ext>
            </a:extLst>
          </p:cNvPr>
          <p:cNvSpPr>
            <a:spLocks noGrp="1"/>
          </p:cNvSpPr>
          <p:nvPr>
            <p:ph type="sldNum" sz="quarter" idx="12"/>
          </p:nvPr>
        </p:nvSpPr>
        <p:spPr>
          <a:xfrm>
            <a:off x="8610600" y="6356350"/>
            <a:ext cx="2743200" cy="365125"/>
          </a:xfrm>
          <a:prstGeom prst="rect">
            <a:avLst/>
          </a:prstGeom>
        </p:spPr>
        <p:txBody>
          <a:bodyPr/>
          <a:lstStyle/>
          <a:p>
            <a:fld id="{C5F1954A-83F8-4CE7-A0BB-E9D66CBE93AA}" type="slidenum">
              <a:rPr lang="de-DE" smtClean="0"/>
              <a:t>‹Nr.›</a:t>
            </a:fld>
            <a:endParaRPr lang="de-DE"/>
          </a:p>
        </p:txBody>
      </p:sp>
    </p:spTree>
    <p:extLst>
      <p:ext uri="{BB962C8B-B14F-4D97-AF65-F5344CB8AC3E}">
        <p14:creationId xmlns:p14="http://schemas.microsoft.com/office/powerpoint/2010/main" val="947758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1216BA-4DF9-4599-8B77-0FC65291A037}"/>
              </a:ext>
            </a:extLst>
          </p:cNvPr>
          <p:cNvSpPr>
            <a:spLocks noGrp="1"/>
          </p:cNvSpPr>
          <p:nvPr>
            <p:ph type="title"/>
          </p:nvPr>
        </p:nvSpPr>
        <p:spPr>
          <a:xfrm>
            <a:off x="910208" y="1813252"/>
            <a:ext cx="10442376" cy="679644"/>
          </a:xfrm>
        </p:spPr>
        <p:txBody>
          <a:bodyPr>
            <a:normAutofit/>
          </a:bodyPr>
          <a:lstStyle>
            <a:lvl1pPr>
              <a:defRPr sz="4000"/>
            </a:lvl1pPr>
          </a:lstStyle>
          <a:p>
            <a:r>
              <a:rPr lang="de-DE"/>
              <a:t>Mastertitelformat bearbeiten</a:t>
            </a:r>
          </a:p>
        </p:txBody>
      </p:sp>
      <p:sp>
        <p:nvSpPr>
          <p:cNvPr id="3" name="Inhaltsplatzhalter 2">
            <a:extLst>
              <a:ext uri="{FF2B5EF4-FFF2-40B4-BE49-F238E27FC236}">
                <a16:creationId xmlns:a16="http://schemas.microsoft.com/office/drawing/2014/main" id="{A086F3BB-2D24-00BD-9AC4-C6243CCF2872}"/>
              </a:ext>
            </a:extLst>
          </p:cNvPr>
          <p:cNvSpPr>
            <a:spLocks noGrp="1"/>
          </p:cNvSpPr>
          <p:nvPr>
            <p:ph sz="half" idx="1"/>
          </p:nvPr>
        </p:nvSpPr>
        <p:spPr>
          <a:xfrm>
            <a:off x="911423" y="2649174"/>
            <a:ext cx="5132189" cy="32204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ECE92A1-740D-02D5-1178-7D68DB752D9C}"/>
              </a:ext>
            </a:extLst>
          </p:cNvPr>
          <p:cNvSpPr>
            <a:spLocks noGrp="1"/>
          </p:cNvSpPr>
          <p:nvPr>
            <p:ph sz="half" idx="2"/>
          </p:nvPr>
        </p:nvSpPr>
        <p:spPr>
          <a:xfrm>
            <a:off x="6221610" y="2649174"/>
            <a:ext cx="5132190" cy="343376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pic>
        <p:nvPicPr>
          <p:cNvPr id="10" name="Grafik 9" descr="Universität Bremen Logo">
            <a:extLst>
              <a:ext uri="{FF2B5EF4-FFF2-40B4-BE49-F238E27FC236}">
                <a16:creationId xmlns:a16="http://schemas.microsoft.com/office/drawing/2014/main" id="{0AC91C05-D7F8-333F-69BF-C9A79C59F021}"/>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sp>
        <p:nvSpPr>
          <p:cNvPr id="19" name="Rechteck 18">
            <a:extLst>
              <a:ext uri="{FF2B5EF4-FFF2-40B4-BE49-F238E27FC236}">
                <a16:creationId xmlns:a16="http://schemas.microsoft.com/office/drawing/2014/main" id="{4668F206-083B-D85A-EC93-DF863AA4B11D}"/>
              </a:ext>
              <a:ext uri="{C183D7F6-B498-43B3-948B-1728B52AA6E4}">
                <adec:decorative xmlns:adec="http://schemas.microsoft.com/office/drawing/2017/decorative" xmlns="" val="1"/>
              </a:ext>
            </a:extLst>
          </p:cNvPr>
          <p:cNvSpPr/>
          <p:nvPr userDrawn="1"/>
        </p:nvSpPr>
        <p:spPr bwMode="gray">
          <a:xfrm>
            <a:off x="1" y="1941514"/>
            <a:ext cx="442727" cy="19859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20" name="Rechteck 19">
            <a:extLst>
              <a:ext uri="{FF2B5EF4-FFF2-40B4-BE49-F238E27FC236}">
                <a16:creationId xmlns:a16="http://schemas.microsoft.com/office/drawing/2014/main" id="{527ACA6A-390A-672C-0F6B-3193736994B8}"/>
              </a:ext>
              <a:ext uri="{C183D7F6-B498-43B3-948B-1728B52AA6E4}">
                <adec:decorative xmlns:adec="http://schemas.microsoft.com/office/drawing/2017/decorative" xmlns="" val="1"/>
              </a:ext>
            </a:extLst>
          </p:cNvPr>
          <p:cNvSpPr/>
          <p:nvPr userDrawn="1"/>
        </p:nvSpPr>
        <p:spPr bwMode="gray">
          <a:xfrm>
            <a:off x="-1" y="3927476"/>
            <a:ext cx="442729" cy="29305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tx1"/>
              </a:solidFill>
            </a:endParaRPr>
          </a:p>
        </p:txBody>
      </p:sp>
      <p:pic>
        <p:nvPicPr>
          <p:cNvPr id="21" name="Grafik 20">
            <a:extLst>
              <a:ext uri="{FF2B5EF4-FFF2-40B4-BE49-F238E27FC236}">
                <a16:creationId xmlns:a16="http://schemas.microsoft.com/office/drawing/2014/main" id="{85368AB2-73AF-A22E-C10A-DAA4A3BFC0D1}"/>
              </a:ext>
            </a:extLst>
          </p:cNvPr>
          <p:cNvPicPr>
            <a:picLocks noChangeAspect="1"/>
          </p:cNvPicPr>
          <p:nvPr userDrawn="1"/>
        </p:nvPicPr>
        <p:blipFill>
          <a:blip r:embed="rId3"/>
          <a:stretch>
            <a:fillRect/>
          </a:stretch>
        </p:blipFill>
        <p:spPr>
          <a:xfrm>
            <a:off x="2999657" y="182971"/>
            <a:ext cx="1376298" cy="653741"/>
          </a:xfrm>
          <a:prstGeom prst="rect">
            <a:avLst/>
          </a:prstGeom>
        </p:spPr>
      </p:pic>
    </p:spTree>
    <p:extLst>
      <p:ext uri="{BB962C8B-B14F-4D97-AF65-F5344CB8AC3E}">
        <p14:creationId xmlns:p14="http://schemas.microsoft.com/office/powerpoint/2010/main" val="17628004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pic>
        <p:nvPicPr>
          <p:cNvPr id="12" name="Grafik 11" descr="Universität Bremen Logo">
            <a:extLst>
              <a:ext uri="{FF2B5EF4-FFF2-40B4-BE49-F238E27FC236}">
                <a16:creationId xmlns:a16="http://schemas.microsoft.com/office/drawing/2014/main" id="{7393E249-F47A-1910-8731-F0BB809EADAB}"/>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sp>
        <p:nvSpPr>
          <p:cNvPr id="16" name="Rechteck 15">
            <a:extLst>
              <a:ext uri="{FF2B5EF4-FFF2-40B4-BE49-F238E27FC236}">
                <a16:creationId xmlns:a16="http://schemas.microsoft.com/office/drawing/2014/main" id="{1F8AB7F2-18D6-6AD4-1903-79C1947C32F7}"/>
              </a:ext>
              <a:ext uri="{C183D7F6-B498-43B3-948B-1728B52AA6E4}">
                <adec:decorative xmlns:adec="http://schemas.microsoft.com/office/drawing/2017/decorative" xmlns="" val="1"/>
              </a:ext>
            </a:extLst>
          </p:cNvPr>
          <p:cNvSpPr/>
          <p:nvPr userDrawn="1"/>
        </p:nvSpPr>
        <p:spPr bwMode="gray">
          <a:xfrm>
            <a:off x="1" y="1941514"/>
            <a:ext cx="442727" cy="19859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17" name="Rechteck 16">
            <a:extLst>
              <a:ext uri="{FF2B5EF4-FFF2-40B4-BE49-F238E27FC236}">
                <a16:creationId xmlns:a16="http://schemas.microsoft.com/office/drawing/2014/main" id="{FA933A10-5E3A-1F12-7438-FA7AC00A74E2}"/>
              </a:ext>
              <a:ext uri="{C183D7F6-B498-43B3-948B-1728B52AA6E4}">
                <adec:decorative xmlns:adec="http://schemas.microsoft.com/office/drawing/2017/decorative" xmlns="" val="1"/>
              </a:ext>
            </a:extLst>
          </p:cNvPr>
          <p:cNvSpPr/>
          <p:nvPr userDrawn="1"/>
        </p:nvSpPr>
        <p:spPr bwMode="gray">
          <a:xfrm>
            <a:off x="-1" y="3927476"/>
            <a:ext cx="442729" cy="29305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tx1"/>
              </a:solidFill>
            </a:endParaRPr>
          </a:p>
        </p:txBody>
      </p:sp>
      <p:sp>
        <p:nvSpPr>
          <p:cNvPr id="18" name="Titel 1">
            <a:extLst>
              <a:ext uri="{FF2B5EF4-FFF2-40B4-BE49-F238E27FC236}">
                <a16:creationId xmlns:a16="http://schemas.microsoft.com/office/drawing/2014/main" id="{F3712CB0-9CE8-3E0E-ED13-F5FF4CD34D85}"/>
              </a:ext>
            </a:extLst>
          </p:cNvPr>
          <p:cNvSpPr>
            <a:spLocks noGrp="1"/>
          </p:cNvSpPr>
          <p:nvPr>
            <p:ph type="title"/>
          </p:nvPr>
        </p:nvSpPr>
        <p:spPr>
          <a:xfrm>
            <a:off x="925514" y="1906302"/>
            <a:ext cx="9145586" cy="590478"/>
          </a:xfrm>
        </p:spPr>
        <p:txBody>
          <a:bodyPr/>
          <a:lstStyle/>
          <a:p>
            <a:r>
              <a:rPr lang="de-DE"/>
              <a:t>Überschrift 4, Arial Regular 36 </a:t>
            </a:r>
            <a:r>
              <a:rPr lang="de-DE" err="1"/>
              <a:t>pt</a:t>
            </a:r>
            <a:endParaRPr lang="de-DE"/>
          </a:p>
        </p:txBody>
      </p:sp>
      <p:graphicFrame>
        <p:nvGraphicFramePr>
          <p:cNvPr id="19" name="02_Tabelle" descr="Hier müsste der Alternativtext ergänzt werden.">
            <a:extLst>
              <a:ext uri="{FF2B5EF4-FFF2-40B4-BE49-F238E27FC236}">
                <a16:creationId xmlns:a16="http://schemas.microsoft.com/office/drawing/2014/main" id="{9E2887F2-9E6C-CFB5-B7E6-810FB7692EC7}"/>
              </a:ext>
            </a:extLst>
          </p:cNvPr>
          <p:cNvGraphicFramePr>
            <a:graphicFrameLocks noGrp="1"/>
          </p:cNvGraphicFramePr>
          <p:nvPr userDrawn="1">
            <p:extLst>
              <p:ext uri="{D42A27DB-BD31-4B8C-83A1-F6EECF244321}">
                <p14:modId xmlns:p14="http://schemas.microsoft.com/office/powerpoint/2010/main" val="2411012471"/>
              </p:ext>
            </p:extLst>
          </p:nvPr>
        </p:nvGraphicFramePr>
        <p:xfrm>
          <a:off x="925514" y="2667909"/>
          <a:ext cx="9145586" cy="2936640"/>
        </p:xfrm>
        <a:graphic>
          <a:graphicData uri="http://schemas.openxmlformats.org/drawingml/2006/table">
            <a:tbl>
              <a:tblPr firstRow="1">
                <a:tableStyleId>{5C22544A-7EE6-4342-B048-85BDC9FD1C3A}</a:tableStyleId>
              </a:tblPr>
              <a:tblGrid>
                <a:gridCol w="4572793">
                  <a:extLst>
                    <a:ext uri="{9D8B030D-6E8A-4147-A177-3AD203B41FA5}">
                      <a16:colId xmlns:a16="http://schemas.microsoft.com/office/drawing/2014/main" val="2368704670"/>
                    </a:ext>
                  </a:extLst>
                </a:gridCol>
                <a:gridCol w="4572793">
                  <a:extLst>
                    <a:ext uri="{9D8B030D-6E8A-4147-A177-3AD203B41FA5}">
                      <a16:colId xmlns:a16="http://schemas.microsoft.com/office/drawing/2014/main" val="2042996148"/>
                    </a:ext>
                  </a:extLst>
                </a:gridCol>
              </a:tblGrid>
              <a:tr h="0">
                <a:tc>
                  <a:txBody>
                    <a:bodyPr/>
                    <a:lstStyle/>
                    <a:p>
                      <a:r>
                        <a:rPr lang="de-DE" sz="2000" b="0" i="0">
                          <a:latin typeface="Arial" panose="020B0604020202020204" pitchFamily="34" charset="0"/>
                          <a:cs typeface="Arial" panose="020B0604020202020204" pitchFamily="34" charset="0"/>
                        </a:rPr>
                        <a:t>Bezeichnung 1</a:t>
                      </a:r>
                    </a:p>
                  </a:txBody>
                  <a:tcPr marL="108000" marR="108000" marT="54000" marB="54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2000" b="0" i="0">
                          <a:solidFill>
                            <a:schemeClr val="tx1"/>
                          </a:solidFill>
                          <a:latin typeface="Arial" panose="020B0604020202020204" pitchFamily="34" charset="0"/>
                          <a:cs typeface="Arial" panose="020B0604020202020204" pitchFamily="34" charset="0"/>
                        </a:rPr>
                        <a:t>Bezeichnung 2</a:t>
                      </a:r>
                    </a:p>
                  </a:txBody>
                  <a:tcPr marL="108000" marR="108000" marT="54000" marB="54000">
                    <a:solidFill>
                      <a:schemeClr val="bg2"/>
                    </a:solidFill>
                  </a:tcPr>
                </a:tc>
                <a:extLst>
                  <a:ext uri="{0D108BD9-81ED-4DB2-BD59-A6C34878D82A}">
                    <a16:rowId xmlns:a16="http://schemas.microsoft.com/office/drawing/2014/main" val="375785608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i="0">
                          <a:solidFill>
                            <a:schemeClr val="accent1"/>
                          </a:solidFill>
                          <a:latin typeface="Arial" panose="020B0604020202020204" pitchFamily="34" charset="0"/>
                          <a:cs typeface="Arial" panose="020B0604020202020204" pitchFamily="34" charset="0"/>
                        </a:rPr>
                        <a:t>Subheadline einer Tabelle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i="0">
                          <a:solidFill>
                            <a:schemeClr val="accent2"/>
                          </a:solidFill>
                          <a:latin typeface="Arial" panose="020B0604020202020204" pitchFamily="34" charset="0"/>
                          <a:cs typeface="Arial" panose="020B0604020202020204" pitchFamily="34" charset="0"/>
                        </a:rPr>
                        <a:t>Subheadline einer Tabelle</a:t>
                      </a:r>
                    </a:p>
                  </a:txBody>
                  <a:tcPr marL="108000" marR="108000" marT="54000" marB="54000">
                    <a:noFill/>
                  </a:tcPr>
                </a:tc>
                <a:extLst>
                  <a:ext uri="{0D108BD9-81ED-4DB2-BD59-A6C34878D82A}">
                    <a16:rowId xmlns:a16="http://schemas.microsoft.com/office/drawing/2014/main" val="290591422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extLst>
                  <a:ext uri="{0D108BD9-81ED-4DB2-BD59-A6C34878D82A}">
                    <a16:rowId xmlns:a16="http://schemas.microsoft.com/office/drawing/2014/main" val="142699518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extLst>
                  <a:ext uri="{0D108BD9-81ED-4DB2-BD59-A6C34878D82A}">
                    <a16:rowId xmlns:a16="http://schemas.microsoft.com/office/drawing/2014/main" val="86076069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2000" b="0" i="0">
                          <a:solidFill>
                            <a:schemeClr val="bg1"/>
                          </a:solidFill>
                          <a:latin typeface="Arial" panose="020B0604020202020204" pitchFamily="34" charset="0"/>
                          <a:cs typeface="Arial" panose="020B0604020202020204" pitchFamily="34" charset="0"/>
                        </a:rPr>
                        <a:t>Bezeichnung 2</a:t>
                      </a:r>
                    </a:p>
                  </a:txBody>
                  <a:tcPr marL="108000" marR="108000" marT="54000" marB="54000">
                    <a:solidFill>
                      <a:schemeClr val="accent1"/>
                    </a:solidFill>
                  </a:tcPr>
                </a:tc>
                <a:tc>
                  <a:txBody>
                    <a:bodyPr/>
                    <a:lstStyle/>
                    <a:p>
                      <a:r>
                        <a:rPr lang="de-DE" sz="2000" b="0" i="0">
                          <a:solidFill>
                            <a:schemeClr val="tx1"/>
                          </a:solidFill>
                          <a:latin typeface="Arial" panose="020B0604020202020204" pitchFamily="34" charset="0"/>
                          <a:cs typeface="Arial" panose="020B0604020202020204" pitchFamily="34" charset="0"/>
                        </a:rPr>
                        <a:t>Bezeichnung 2</a:t>
                      </a:r>
                    </a:p>
                  </a:txBody>
                  <a:tcPr marL="108000" marR="108000" marT="54000" marB="54000">
                    <a:solidFill>
                      <a:schemeClr val="bg2"/>
                    </a:solidFill>
                  </a:tcPr>
                </a:tc>
                <a:extLst>
                  <a:ext uri="{0D108BD9-81ED-4DB2-BD59-A6C34878D82A}">
                    <a16:rowId xmlns:a16="http://schemas.microsoft.com/office/drawing/2014/main" val="176993938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i="0">
                          <a:solidFill>
                            <a:schemeClr val="accent1"/>
                          </a:solidFill>
                          <a:latin typeface="Arial" panose="020B0604020202020204" pitchFamily="34" charset="0"/>
                          <a:cs typeface="Arial" panose="020B0604020202020204" pitchFamily="34" charset="0"/>
                        </a:rPr>
                        <a:t>Subheadline einer Tabelle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i="0">
                          <a:solidFill>
                            <a:schemeClr val="accent2"/>
                          </a:solidFill>
                          <a:latin typeface="Arial" panose="020B0604020202020204" pitchFamily="34" charset="0"/>
                          <a:cs typeface="Arial" panose="020B0604020202020204" pitchFamily="34" charset="0"/>
                        </a:rPr>
                        <a:t>Subheadline einer Tabelle</a:t>
                      </a:r>
                    </a:p>
                  </a:txBody>
                  <a:tcPr marL="108000" marR="108000" marT="54000" marB="54000">
                    <a:noFill/>
                  </a:tcPr>
                </a:tc>
                <a:extLst>
                  <a:ext uri="{0D108BD9-81ED-4DB2-BD59-A6C34878D82A}">
                    <a16:rowId xmlns:a16="http://schemas.microsoft.com/office/drawing/2014/main" val="23332737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extLst>
                  <a:ext uri="{0D108BD9-81ED-4DB2-BD59-A6C34878D82A}">
                    <a16:rowId xmlns:a16="http://schemas.microsoft.com/office/drawing/2014/main" val="195135820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0" i="0">
                          <a:solidFill>
                            <a:schemeClr val="tx1"/>
                          </a:solidFill>
                          <a:latin typeface="Arial" panose="020B0604020202020204" pitchFamily="34" charset="0"/>
                          <a:cs typeface="Arial" panose="020B0604020202020204" pitchFamily="34" charset="0"/>
                        </a:rPr>
                        <a:t>Blindtext einer Tabellenzeile</a:t>
                      </a:r>
                    </a:p>
                  </a:txBody>
                  <a:tcPr marL="108000" marR="108000" marT="54000" marB="54000">
                    <a:noFill/>
                  </a:tcPr>
                </a:tc>
                <a:extLst>
                  <a:ext uri="{0D108BD9-81ED-4DB2-BD59-A6C34878D82A}">
                    <a16:rowId xmlns:a16="http://schemas.microsoft.com/office/drawing/2014/main" val="4172376638"/>
                  </a:ext>
                </a:extLst>
              </a:tr>
            </a:tbl>
          </a:graphicData>
        </a:graphic>
      </p:graphicFrame>
      <p:pic>
        <p:nvPicPr>
          <p:cNvPr id="20" name="Grafik 19">
            <a:extLst>
              <a:ext uri="{FF2B5EF4-FFF2-40B4-BE49-F238E27FC236}">
                <a16:creationId xmlns:a16="http://schemas.microsoft.com/office/drawing/2014/main" id="{61730974-B7AC-6633-C490-5913448D9626}"/>
              </a:ext>
            </a:extLst>
          </p:cNvPr>
          <p:cNvPicPr>
            <a:picLocks noChangeAspect="1"/>
          </p:cNvPicPr>
          <p:nvPr userDrawn="1"/>
        </p:nvPicPr>
        <p:blipFill>
          <a:blip r:embed="rId3"/>
          <a:stretch>
            <a:fillRect/>
          </a:stretch>
        </p:blipFill>
        <p:spPr>
          <a:xfrm>
            <a:off x="2999657" y="182971"/>
            <a:ext cx="1376298" cy="653741"/>
          </a:xfrm>
          <a:prstGeom prst="rect">
            <a:avLst/>
          </a:prstGeom>
        </p:spPr>
      </p:pic>
    </p:spTree>
    <p:extLst>
      <p:ext uri="{BB962C8B-B14F-4D97-AF65-F5344CB8AC3E}">
        <p14:creationId xmlns:p14="http://schemas.microsoft.com/office/powerpoint/2010/main" val="308379182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19" name="Titel 1">
            <a:extLst>
              <a:ext uri="{FF2B5EF4-FFF2-40B4-BE49-F238E27FC236}">
                <a16:creationId xmlns:a16="http://schemas.microsoft.com/office/drawing/2014/main" id="{161D8E68-B9E3-4429-BB78-E98C3D3E9CE2}"/>
              </a:ext>
            </a:extLst>
          </p:cNvPr>
          <p:cNvSpPr>
            <a:spLocks noGrp="1"/>
          </p:cNvSpPr>
          <p:nvPr>
            <p:ph type="title"/>
          </p:nvPr>
        </p:nvSpPr>
        <p:spPr>
          <a:xfrm>
            <a:off x="915742" y="1911309"/>
            <a:ext cx="9572746" cy="590478"/>
          </a:xfrm>
        </p:spPr>
        <p:txBody>
          <a:bodyPr/>
          <a:lstStyle/>
          <a:p>
            <a:r>
              <a:rPr lang="de-DE"/>
              <a:t>Überschrift, Arial Regular 36 </a:t>
            </a:r>
            <a:r>
              <a:rPr lang="de-DE" err="1"/>
              <a:t>pt</a:t>
            </a:r>
            <a:endParaRPr lang="de-DE"/>
          </a:p>
        </p:txBody>
      </p:sp>
      <p:sp>
        <p:nvSpPr>
          <p:cNvPr id="20" name="Textplatzhalter 3">
            <a:extLst>
              <a:ext uri="{FF2B5EF4-FFF2-40B4-BE49-F238E27FC236}">
                <a16:creationId xmlns:a16="http://schemas.microsoft.com/office/drawing/2014/main" id="{3259CC84-0B9A-FE60-DEC6-CC79DC16CD40}"/>
              </a:ext>
            </a:extLst>
          </p:cNvPr>
          <p:cNvSpPr>
            <a:spLocks noGrp="1"/>
          </p:cNvSpPr>
          <p:nvPr>
            <p:ph type="body" sz="quarter" idx="13" hasCustomPrompt="1"/>
          </p:nvPr>
        </p:nvSpPr>
        <p:spPr>
          <a:xfrm>
            <a:off x="923028" y="2479752"/>
            <a:ext cx="9565460" cy="492568"/>
          </a:xfrm>
        </p:spPr>
        <p:txBody>
          <a:bodyPr>
            <a:normAutofit/>
          </a:bodyPr>
          <a:lstStyle>
            <a:lvl1pPr marL="0" indent="0">
              <a:buFontTx/>
              <a:buNone/>
              <a:defRPr sz="2400"/>
            </a:lvl1pPr>
          </a:lstStyle>
          <a:p>
            <a:r>
              <a:rPr lang="de-DE"/>
              <a:t>Überschrift, Arial Regular 24 </a:t>
            </a:r>
            <a:r>
              <a:rPr lang="de-DE" err="1"/>
              <a:t>pt</a:t>
            </a:r>
            <a:endParaRPr lang="de-DE"/>
          </a:p>
        </p:txBody>
      </p:sp>
      <p:sp>
        <p:nvSpPr>
          <p:cNvPr id="21" name="Inhaltsplatzhalter 2">
            <a:extLst>
              <a:ext uri="{FF2B5EF4-FFF2-40B4-BE49-F238E27FC236}">
                <a16:creationId xmlns:a16="http://schemas.microsoft.com/office/drawing/2014/main" id="{FBEA342A-30EE-9F7F-9391-126C43FD9169}"/>
              </a:ext>
            </a:extLst>
          </p:cNvPr>
          <p:cNvSpPr>
            <a:spLocks noGrp="1"/>
          </p:cNvSpPr>
          <p:nvPr>
            <p:ph idx="1" hasCustomPrompt="1"/>
          </p:nvPr>
        </p:nvSpPr>
        <p:spPr>
          <a:xfrm>
            <a:off x="915741" y="3129310"/>
            <a:ext cx="9572747" cy="3540050"/>
          </a:xfrm>
        </p:spPr>
        <p:txBody>
          <a:bodyPr>
            <a:normAutofit/>
          </a:bodyPr>
          <a:lstStyle>
            <a:lvl1pPr>
              <a:defRPr sz="1800"/>
            </a:lvl1pPr>
          </a:lstStyle>
          <a:p>
            <a:pPr marL="0" indent="0">
              <a:buNone/>
            </a:pPr>
            <a:r>
              <a:rPr lang="de-DE"/>
              <a:t>Fließtext. Wahrscheinlich sitzen Sie gerade in einer Präsentation und lesen sich diesen Text hier durch. Dabei stellen Sie langsam aber sicher fest, dass dies eigentlich nur ein Blindtext ist und mit Ihrem Produkt überhaupt nichts zu tun hat. Sie fühlen sich ertappt, lesen aber trotzdem unauffällig weiter.</a:t>
            </a:r>
          </a:p>
          <a:p>
            <a:pPr marL="0" indent="0">
              <a:buNone/>
            </a:pPr>
            <a:r>
              <a:rPr lang="de-DE" b="1"/>
              <a:t>Eine Zwischenüberschrift</a:t>
            </a:r>
          </a:p>
          <a:p>
            <a:pPr marL="0" indent="0">
              <a:buNone/>
            </a:pPr>
            <a:r>
              <a:rPr lang="de-DE"/>
              <a:t>Wie Sie wissen, hat ein Blindtext eigentlich nur zwei Funktionen: Zum einen soll er die ungefähre Textmenge stellvertretend für den späteren Originaltext aufzeigen. Zum anderen unterstützt er den grafischen Anspruch eines Layouts. </a:t>
            </a:r>
            <a:r>
              <a:rPr lang="de-DE" b="1"/>
              <a:t>Eine Hervorhebung.</a:t>
            </a:r>
            <a:r>
              <a:rPr lang="de-DE"/>
              <a:t> Blindtexte sollen nicht gelesen werden. Nachdem Sie dies erfahren haben, sollten Sie jetzt langsam den Kopf heben und mit dem Lesen aufhören. Arial Regular, 18 </a:t>
            </a:r>
            <a:r>
              <a:rPr lang="de-DE" err="1"/>
              <a:t>pt</a:t>
            </a:r>
            <a:endParaRPr lang="de-DE"/>
          </a:p>
        </p:txBody>
      </p:sp>
      <p:pic>
        <p:nvPicPr>
          <p:cNvPr id="22" name="Grafik 21" descr="Universität Bremen Logo">
            <a:extLst>
              <a:ext uri="{FF2B5EF4-FFF2-40B4-BE49-F238E27FC236}">
                <a16:creationId xmlns:a16="http://schemas.microsoft.com/office/drawing/2014/main" id="{E6913657-B059-AB6C-0622-BC889B69F3F0}"/>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sp>
        <p:nvSpPr>
          <p:cNvPr id="26" name="Rechteck 25">
            <a:extLst>
              <a:ext uri="{FF2B5EF4-FFF2-40B4-BE49-F238E27FC236}">
                <a16:creationId xmlns:a16="http://schemas.microsoft.com/office/drawing/2014/main" id="{6E4AEDE0-E63C-ABFF-C514-DAA9AC844278}"/>
              </a:ext>
              <a:ext uri="{C183D7F6-B498-43B3-948B-1728B52AA6E4}">
                <adec:decorative xmlns:adec="http://schemas.microsoft.com/office/drawing/2017/decorative" xmlns="" val="1"/>
              </a:ext>
            </a:extLst>
          </p:cNvPr>
          <p:cNvSpPr/>
          <p:nvPr userDrawn="1"/>
        </p:nvSpPr>
        <p:spPr bwMode="gray">
          <a:xfrm>
            <a:off x="1" y="1941514"/>
            <a:ext cx="442727" cy="19859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27" name="Rechteck 26">
            <a:extLst>
              <a:ext uri="{FF2B5EF4-FFF2-40B4-BE49-F238E27FC236}">
                <a16:creationId xmlns:a16="http://schemas.microsoft.com/office/drawing/2014/main" id="{5A135536-E3CA-1593-B151-3353756930B6}"/>
              </a:ext>
              <a:ext uri="{C183D7F6-B498-43B3-948B-1728B52AA6E4}">
                <adec:decorative xmlns:adec="http://schemas.microsoft.com/office/drawing/2017/decorative" xmlns="" val="1"/>
              </a:ext>
            </a:extLst>
          </p:cNvPr>
          <p:cNvSpPr/>
          <p:nvPr userDrawn="1"/>
        </p:nvSpPr>
        <p:spPr bwMode="gray">
          <a:xfrm>
            <a:off x="-1" y="3927476"/>
            <a:ext cx="442729" cy="29305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tx1"/>
              </a:solidFill>
            </a:endParaRPr>
          </a:p>
        </p:txBody>
      </p:sp>
      <p:pic>
        <p:nvPicPr>
          <p:cNvPr id="34" name="Grafik 33">
            <a:extLst>
              <a:ext uri="{FF2B5EF4-FFF2-40B4-BE49-F238E27FC236}">
                <a16:creationId xmlns:a16="http://schemas.microsoft.com/office/drawing/2014/main" id="{F8EF573A-D353-51FD-A5B3-4B65C952AC63}"/>
              </a:ext>
            </a:extLst>
          </p:cNvPr>
          <p:cNvPicPr>
            <a:picLocks noChangeAspect="1"/>
          </p:cNvPicPr>
          <p:nvPr userDrawn="1"/>
        </p:nvPicPr>
        <p:blipFill>
          <a:blip r:embed="rId3"/>
          <a:stretch>
            <a:fillRect/>
          </a:stretch>
        </p:blipFill>
        <p:spPr>
          <a:xfrm>
            <a:off x="2999657" y="182971"/>
            <a:ext cx="1376298" cy="653741"/>
          </a:xfrm>
          <a:prstGeom prst="rect">
            <a:avLst/>
          </a:prstGeom>
        </p:spPr>
      </p:pic>
    </p:spTree>
    <p:extLst>
      <p:ext uri="{BB962C8B-B14F-4D97-AF65-F5344CB8AC3E}">
        <p14:creationId xmlns:p14="http://schemas.microsoft.com/office/powerpoint/2010/main" val="240313961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36223D1C-8E46-EEE5-BED2-75D7AE2ABAEC}"/>
              </a:ext>
            </a:extLst>
          </p:cNvPr>
          <p:cNvSpPr txBox="1">
            <a:spLocks/>
          </p:cNvSpPr>
          <p:nvPr userDrawn="1"/>
        </p:nvSpPr>
        <p:spPr>
          <a:xfrm>
            <a:off x="911425" y="1911657"/>
            <a:ext cx="10174088" cy="5904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i="0" kern="1200">
                <a:solidFill>
                  <a:schemeClr val="tx1"/>
                </a:solidFill>
                <a:latin typeface="Arial" panose="020B0604020202020204" pitchFamily="34" charset="0"/>
                <a:ea typeface="+mj-ea"/>
                <a:cs typeface="Arial" panose="020B0604020202020204" pitchFamily="34" charset="0"/>
              </a:defRPr>
            </a:lvl1pPr>
          </a:lstStyle>
          <a:p>
            <a:r>
              <a:rPr lang="de-DE"/>
              <a:t>Überschrift 3, Arial Regular 36 </a:t>
            </a:r>
            <a:r>
              <a:rPr lang="de-DE" err="1"/>
              <a:t>pt</a:t>
            </a:r>
            <a:endParaRPr lang="de-DE"/>
          </a:p>
        </p:txBody>
      </p:sp>
      <p:sp>
        <p:nvSpPr>
          <p:cNvPr id="7" name="Textplatzhalter 2">
            <a:extLst>
              <a:ext uri="{FF2B5EF4-FFF2-40B4-BE49-F238E27FC236}">
                <a16:creationId xmlns:a16="http://schemas.microsoft.com/office/drawing/2014/main" id="{DD62AA68-5DC7-377D-4696-F36AD2901449}"/>
              </a:ext>
            </a:extLst>
          </p:cNvPr>
          <p:cNvSpPr>
            <a:spLocks noGrp="1"/>
          </p:cNvSpPr>
          <p:nvPr>
            <p:ph type="body" sz="quarter" idx="13" hasCustomPrompt="1"/>
          </p:nvPr>
        </p:nvSpPr>
        <p:spPr>
          <a:xfrm>
            <a:off x="911424" y="2601255"/>
            <a:ext cx="10174089" cy="3492041"/>
          </a:xfrm>
        </p:spPr>
        <p:txBody>
          <a:bodyPr/>
          <a:lstStyle/>
          <a:p>
            <a:r>
              <a:rPr lang="de-DE"/>
              <a:t> Aufzählung, erste Ebene</a:t>
            </a:r>
          </a:p>
          <a:p>
            <a:pPr lvl="1"/>
            <a:r>
              <a:rPr lang="de-DE"/>
              <a:t> Aufzählung, zweite Ebene</a:t>
            </a:r>
          </a:p>
          <a:p>
            <a:pPr lvl="2"/>
            <a:r>
              <a:rPr lang="de-DE"/>
              <a:t>Aufzählung, dritte Ebene</a:t>
            </a:r>
          </a:p>
          <a:p>
            <a:pPr lvl="2"/>
            <a:r>
              <a:rPr lang="de-DE"/>
              <a:t>Aufzählung, dritte Ebene</a:t>
            </a:r>
          </a:p>
          <a:p>
            <a:pPr lvl="2"/>
            <a:endParaRPr lang="de-DE"/>
          </a:p>
          <a:p>
            <a:r>
              <a:rPr lang="de-DE"/>
              <a:t> Aufzählung, erste Ebene</a:t>
            </a:r>
          </a:p>
          <a:p>
            <a:pPr lvl="1"/>
            <a:r>
              <a:rPr lang="de-DE"/>
              <a:t> Aufzählung, zweite Ebene</a:t>
            </a:r>
          </a:p>
          <a:p>
            <a:pPr lvl="2"/>
            <a:r>
              <a:rPr lang="de-DE"/>
              <a:t>Aufzählung, dritte Ebene</a:t>
            </a:r>
          </a:p>
          <a:p>
            <a:pPr lvl="2"/>
            <a:r>
              <a:rPr lang="de-DE"/>
              <a:t>Aufzählung, dritte Ebene</a:t>
            </a:r>
          </a:p>
        </p:txBody>
      </p:sp>
      <p:pic>
        <p:nvPicPr>
          <p:cNvPr id="8" name="Grafik 7" descr="Universität Bremen Logo">
            <a:extLst>
              <a:ext uri="{FF2B5EF4-FFF2-40B4-BE49-F238E27FC236}">
                <a16:creationId xmlns:a16="http://schemas.microsoft.com/office/drawing/2014/main" id="{F90C17B3-DEAA-9CC9-04D5-70C73D1CD34A}"/>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sp>
        <p:nvSpPr>
          <p:cNvPr id="10" name="Rechteck 9">
            <a:extLst>
              <a:ext uri="{FF2B5EF4-FFF2-40B4-BE49-F238E27FC236}">
                <a16:creationId xmlns:a16="http://schemas.microsoft.com/office/drawing/2014/main" id="{32372FFD-A44C-4EDD-EF3F-F4879026A035}"/>
              </a:ext>
              <a:ext uri="{C183D7F6-B498-43B3-948B-1728B52AA6E4}">
                <adec:decorative xmlns:adec="http://schemas.microsoft.com/office/drawing/2017/decorative" xmlns="" val="1"/>
              </a:ext>
            </a:extLst>
          </p:cNvPr>
          <p:cNvSpPr/>
          <p:nvPr userDrawn="1"/>
        </p:nvSpPr>
        <p:spPr bwMode="gray">
          <a:xfrm>
            <a:off x="1" y="1941514"/>
            <a:ext cx="442727" cy="19859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11" name="Rechteck 10">
            <a:extLst>
              <a:ext uri="{FF2B5EF4-FFF2-40B4-BE49-F238E27FC236}">
                <a16:creationId xmlns:a16="http://schemas.microsoft.com/office/drawing/2014/main" id="{361C3A5D-EE13-59BC-F3B8-22FEE41D8FB4}"/>
              </a:ext>
              <a:ext uri="{C183D7F6-B498-43B3-948B-1728B52AA6E4}">
                <adec:decorative xmlns:adec="http://schemas.microsoft.com/office/drawing/2017/decorative" xmlns="" val="1"/>
              </a:ext>
            </a:extLst>
          </p:cNvPr>
          <p:cNvSpPr/>
          <p:nvPr userDrawn="1"/>
        </p:nvSpPr>
        <p:spPr bwMode="gray">
          <a:xfrm>
            <a:off x="-1" y="3927476"/>
            <a:ext cx="442729" cy="29305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solidFill>
                <a:schemeClr val="tx1"/>
              </a:solidFill>
            </a:endParaRPr>
          </a:p>
        </p:txBody>
      </p:sp>
      <p:pic>
        <p:nvPicPr>
          <p:cNvPr id="13" name="Grafik 12">
            <a:extLst>
              <a:ext uri="{FF2B5EF4-FFF2-40B4-BE49-F238E27FC236}">
                <a16:creationId xmlns:a16="http://schemas.microsoft.com/office/drawing/2014/main" id="{463719B0-A8E4-91F8-8A5F-DF3D5E8355A7}"/>
              </a:ext>
            </a:extLst>
          </p:cNvPr>
          <p:cNvPicPr>
            <a:picLocks noChangeAspect="1"/>
          </p:cNvPicPr>
          <p:nvPr userDrawn="1"/>
        </p:nvPicPr>
        <p:blipFill>
          <a:blip r:embed="rId3"/>
          <a:stretch>
            <a:fillRect/>
          </a:stretch>
        </p:blipFill>
        <p:spPr>
          <a:xfrm>
            <a:off x="2999657" y="182971"/>
            <a:ext cx="1376298" cy="653741"/>
          </a:xfrm>
          <a:prstGeom prst="rect">
            <a:avLst/>
          </a:prstGeom>
        </p:spPr>
      </p:pic>
    </p:spTree>
    <p:extLst>
      <p:ext uri="{BB962C8B-B14F-4D97-AF65-F5344CB8AC3E}">
        <p14:creationId xmlns:p14="http://schemas.microsoft.com/office/powerpoint/2010/main" val="401382307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5D7A2E67-52FC-3069-2629-890507BB7579}"/>
              </a:ext>
            </a:extLst>
          </p:cNvPr>
          <p:cNvSpPr>
            <a:spLocks noGrp="1"/>
          </p:cNvSpPr>
          <p:nvPr>
            <p:ph type="title"/>
          </p:nvPr>
        </p:nvSpPr>
        <p:spPr>
          <a:xfrm>
            <a:off x="910854" y="1911657"/>
            <a:ext cx="9145586" cy="590478"/>
          </a:xfrm>
        </p:spPr>
        <p:txBody>
          <a:bodyPr/>
          <a:lstStyle/>
          <a:p>
            <a:r>
              <a:rPr lang="de-DE"/>
              <a:t>Überschrift 3, Arial Regular 36 </a:t>
            </a:r>
            <a:r>
              <a:rPr lang="de-DE" err="1"/>
              <a:t>pt</a:t>
            </a:r>
            <a:endParaRPr lang="de-DE"/>
          </a:p>
        </p:txBody>
      </p:sp>
      <p:sp>
        <p:nvSpPr>
          <p:cNvPr id="7" name="Textplatzhalter 2">
            <a:extLst>
              <a:ext uri="{FF2B5EF4-FFF2-40B4-BE49-F238E27FC236}">
                <a16:creationId xmlns:a16="http://schemas.microsoft.com/office/drawing/2014/main" id="{D267BAD3-2EA3-1925-85B6-AE25AE40FC91}"/>
              </a:ext>
            </a:extLst>
          </p:cNvPr>
          <p:cNvSpPr>
            <a:spLocks noGrp="1"/>
          </p:cNvSpPr>
          <p:nvPr>
            <p:ph type="body" sz="quarter" idx="10"/>
          </p:nvPr>
        </p:nvSpPr>
        <p:spPr>
          <a:xfrm>
            <a:off x="910854" y="2601255"/>
            <a:ext cx="6134472" cy="3492041"/>
          </a:xfrm>
        </p:spPr>
        <p:txBody>
          <a:bodyPr/>
          <a:lstStyle/>
          <a:p>
            <a:r>
              <a:rPr lang="de-DE"/>
              <a:t> Aufzählung, erste Ebene</a:t>
            </a:r>
          </a:p>
          <a:p>
            <a:pPr lvl="1"/>
            <a:r>
              <a:rPr lang="de-DE"/>
              <a:t> Aufzählung, zweite Ebene</a:t>
            </a:r>
          </a:p>
          <a:p>
            <a:pPr lvl="2"/>
            <a:r>
              <a:rPr lang="de-DE"/>
              <a:t>Aufzählung, dritte Ebene</a:t>
            </a:r>
          </a:p>
          <a:p>
            <a:pPr lvl="2"/>
            <a:r>
              <a:rPr lang="de-DE"/>
              <a:t>Aufzählung, dritte Ebene</a:t>
            </a:r>
          </a:p>
          <a:p>
            <a:pPr lvl="2"/>
            <a:endParaRPr lang="de-DE"/>
          </a:p>
          <a:p>
            <a:r>
              <a:rPr lang="de-DE"/>
              <a:t> Aufzählung, erste Ebene</a:t>
            </a:r>
          </a:p>
          <a:p>
            <a:pPr lvl="1"/>
            <a:r>
              <a:rPr lang="de-DE"/>
              <a:t> Aufzählung, zweite Ebene</a:t>
            </a:r>
          </a:p>
          <a:p>
            <a:pPr lvl="2"/>
            <a:r>
              <a:rPr lang="de-DE"/>
              <a:t>Aufzählung, dritte Ebene</a:t>
            </a:r>
          </a:p>
          <a:p>
            <a:pPr lvl="2"/>
            <a:r>
              <a:rPr lang="de-DE"/>
              <a:t>Aufzählung, dritte Ebene</a:t>
            </a:r>
          </a:p>
        </p:txBody>
      </p:sp>
      <p:sp>
        <p:nvSpPr>
          <p:cNvPr id="9" name="Rechteck 8">
            <a:extLst>
              <a:ext uri="{FF2B5EF4-FFF2-40B4-BE49-F238E27FC236}">
                <a16:creationId xmlns:a16="http://schemas.microsoft.com/office/drawing/2014/main" id="{3AD146B8-23C6-F1D7-5DA9-7FE4C552D54B}"/>
              </a:ext>
              <a:ext uri="{C183D7F6-B498-43B3-948B-1728B52AA6E4}">
                <adec:decorative xmlns:adec="http://schemas.microsoft.com/office/drawing/2017/decorative" xmlns="" val="1"/>
              </a:ext>
            </a:extLst>
          </p:cNvPr>
          <p:cNvSpPr/>
          <p:nvPr/>
        </p:nvSpPr>
        <p:spPr>
          <a:xfrm>
            <a:off x="7183823" y="2600908"/>
            <a:ext cx="5079297" cy="35643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err="1">
              <a:solidFill>
                <a:schemeClr val="tx1"/>
              </a:solidFill>
            </a:endParaRPr>
          </a:p>
        </p:txBody>
      </p:sp>
      <p:sp>
        <p:nvSpPr>
          <p:cNvPr id="10" name="Rechteck 9">
            <a:extLst>
              <a:ext uri="{FF2B5EF4-FFF2-40B4-BE49-F238E27FC236}">
                <a16:creationId xmlns:a16="http://schemas.microsoft.com/office/drawing/2014/main" id="{B7FF90A6-327C-AEDF-B094-9B6FAC00FE62}"/>
              </a:ext>
              <a:ext uri="{C183D7F6-B498-43B3-948B-1728B52AA6E4}">
                <adec:decorative xmlns:adec="http://schemas.microsoft.com/office/drawing/2017/decorative" xmlns="" val="1"/>
              </a:ext>
            </a:extLst>
          </p:cNvPr>
          <p:cNvSpPr/>
          <p:nvPr/>
        </p:nvSpPr>
        <p:spPr>
          <a:xfrm>
            <a:off x="7183823" y="5661248"/>
            <a:ext cx="2044046" cy="5040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sp>
        <p:nvSpPr>
          <p:cNvPr id="11" name="Rechteck 10">
            <a:extLst>
              <a:ext uri="{FF2B5EF4-FFF2-40B4-BE49-F238E27FC236}">
                <a16:creationId xmlns:a16="http://schemas.microsoft.com/office/drawing/2014/main" id="{42BD3A78-A6EB-D972-F8FA-9A21AFF383BA}"/>
              </a:ext>
              <a:ext uri="{C183D7F6-B498-43B3-948B-1728B52AA6E4}">
                <adec:decorative xmlns:adec="http://schemas.microsoft.com/office/drawing/2017/decorative" xmlns="" val="1"/>
              </a:ext>
            </a:extLst>
          </p:cNvPr>
          <p:cNvSpPr/>
          <p:nvPr/>
        </p:nvSpPr>
        <p:spPr>
          <a:xfrm>
            <a:off x="9227820" y="5661248"/>
            <a:ext cx="3035300" cy="5040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err="1"/>
          </a:p>
        </p:txBody>
      </p:sp>
      <p:pic>
        <p:nvPicPr>
          <p:cNvPr id="20" name="Grafik 19" descr="Universität Bremen Logo">
            <a:extLst>
              <a:ext uri="{FF2B5EF4-FFF2-40B4-BE49-F238E27FC236}">
                <a16:creationId xmlns:a16="http://schemas.microsoft.com/office/drawing/2014/main" id="{F4CC5A5D-DE62-2DCA-DFF0-F507A144F929}"/>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bwMode="gray">
          <a:xfrm>
            <a:off x="442728" y="289509"/>
            <a:ext cx="1324159" cy="476631"/>
          </a:xfrm>
          <a:prstGeom prst="rect">
            <a:avLst/>
          </a:prstGeom>
        </p:spPr>
      </p:pic>
      <p:pic>
        <p:nvPicPr>
          <p:cNvPr id="24" name="Grafik 23">
            <a:extLst>
              <a:ext uri="{FF2B5EF4-FFF2-40B4-BE49-F238E27FC236}">
                <a16:creationId xmlns:a16="http://schemas.microsoft.com/office/drawing/2014/main" id="{06F210E5-122F-AC87-3732-6EBC382A35F8}"/>
              </a:ext>
            </a:extLst>
          </p:cNvPr>
          <p:cNvPicPr>
            <a:picLocks noChangeAspect="1"/>
          </p:cNvPicPr>
          <p:nvPr userDrawn="1"/>
        </p:nvPicPr>
        <p:blipFill>
          <a:blip r:embed="rId3"/>
          <a:stretch>
            <a:fillRect/>
          </a:stretch>
        </p:blipFill>
        <p:spPr>
          <a:xfrm>
            <a:off x="2999657" y="182971"/>
            <a:ext cx="1376298" cy="653741"/>
          </a:xfrm>
          <a:prstGeom prst="rect">
            <a:avLst/>
          </a:prstGeom>
        </p:spPr>
      </p:pic>
      <p:sp>
        <p:nvSpPr>
          <p:cNvPr id="13" name="Rechteck 12">
            <a:extLst>
              <a:ext uri="{FF2B5EF4-FFF2-40B4-BE49-F238E27FC236}">
                <a16:creationId xmlns:a16="http://schemas.microsoft.com/office/drawing/2014/main" id="{C3CC3617-790F-A3A4-0C77-4B3261FBEBA3}"/>
              </a:ext>
            </a:extLst>
          </p:cNvPr>
          <p:cNvSpPr/>
          <p:nvPr userDrawn="1"/>
        </p:nvSpPr>
        <p:spPr bwMode="gray">
          <a:xfrm>
            <a:off x="6816080" y="280777"/>
            <a:ext cx="5040560" cy="447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lnSpc>
                <a:spcPts val="1200"/>
              </a:lnSpc>
            </a:pPr>
            <a:r>
              <a:rPr lang="de-DE" sz="900" b="1" spc="20" baseline="0">
                <a:solidFill>
                  <a:schemeClr val="tx1">
                    <a:lumMod val="50000"/>
                    <a:lumOff val="50000"/>
                  </a:schemeClr>
                </a:solidFill>
                <a:latin typeface="Arial" panose="020B0604020202020204" pitchFamily="34" charset="0"/>
                <a:cs typeface="Arial" panose="020B0604020202020204" pitchFamily="34" charset="0"/>
              </a:rPr>
              <a:t>Schutz der Biodiversität im Klimawandel</a:t>
            </a:r>
          </a:p>
          <a:p>
            <a:pPr algn="l">
              <a:lnSpc>
                <a:spcPts val="1200"/>
              </a:lnSpc>
            </a:pPr>
            <a:r>
              <a:rPr lang="de-DE" sz="900" b="1" spc="20" baseline="0">
                <a:solidFill>
                  <a:schemeClr val="tx1">
                    <a:lumMod val="50000"/>
                    <a:lumOff val="50000"/>
                  </a:schemeClr>
                </a:solidFill>
                <a:latin typeface="Arial" panose="020B0604020202020204" pitchFamily="34" charset="0"/>
                <a:cs typeface="Arial" panose="020B0604020202020204" pitchFamily="34" charset="0"/>
              </a:rPr>
              <a:t>Lektion 1</a:t>
            </a:r>
          </a:p>
        </p:txBody>
      </p:sp>
    </p:spTree>
    <p:extLst>
      <p:ext uri="{BB962C8B-B14F-4D97-AF65-F5344CB8AC3E}">
        <p14:creationId xmlns:p14="http://schemas.microsoft.com/office/powerpoint/2010/main" val="255090964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est 120h">
    <p:spTree>
      <p:nvGrpSpPr>
        <p:cNvPr id="1" name=""/>
        <p:cNvGrpSpPr/>
        <p:nvPr/>
      </p:nvGrpSpPr>
      <p:grpSpPr>
        <a:xfrm>
          <a:off x="0" y="0"/>
          <a:ext cx="0" cy="0"/>
          <a:chOff x="0" y="0"/>
          <a:chExt cx="0" cy="0"/>
        </a:xfrm>
      </p:grpSpPr>
      <p:sp>
        <p:nvSpPr>
          <p:cNvPr id="13" name="Datumsplatzhalter 3"/>
          <p:cNvSpPr txBox="1">
            <a:spLocks/>
          </p:cNvSpPr>
          <p:nvPr userDrawn="1"/>
        </p:nvSpPr>
        <p:spPr>
          <a:xfrm>
            <a:off x="10012377" y="6356351"/>
            <a:ext cx="1419576" cy="365125"/>
          </a:xfrm>
          <a:prstGeom prst="rect">
            <a:avLst/>
          </a:prstGeom>
        </p:spPr>
        <p:txBody>
          <a:bodyPr vert="horz" lIns="121920" tIns="60960" rIns="121920" bIns="0" rtlCol="0" anchor="ctr"/>
          <a:lstStyle>
            <a:defPPr>
              <a:defRPr lang="de-DE"/>
            </a:defPPr>
            <a:lvl1pPr marL="0" algn="r" defTabSz="457200" rtl="0" eaLnBrk="1" latinLnBrk="0" hangingPunct="1">
              <a:defRPr sz="100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212B2FB-A61C-BB4E-AA98-5384A523F08E}" type="datetime1">
              <a:rPr lang="de-DE" sz="1333" smtClean="0"/>
              <a:pPr/>
              <a:t>01.07.2024</a:t>
            </a:fld>
            <a:endParaRPr lang="de-DE" sz="1333"/>
          </a:p>
        </p:txBody>
      </p:sp>
      <p:sp>
        <p:nvSpPr>
          <p:cNvPr id="14" name="Foliennummernplatzhalter 5"/>
          <p:cNvSpPr txBox="1">
            <a:spLocks/>
          </p:cNvSpPr>
          <p:nvPr userDrawn="1"/>
        </p:nvSpPr>
        <p:spPr>
          <a:xfrm>
            <a:off x="11431953" y="6356351"/>
            <a:ext cx="572000" cy="365125"/>
          </a:xfrm>
          <a:prstGeom prst="rect">
            <a:avLst/>
          </a:prstGeom>
        </p:spPr>
        <p:txBody>
          <a:bodyPr vert="horz" lIns="0" tIns="60960" rIns="121920" bIns="0" rtlCol="0" anchor="ctr" anchorCtr="0"/>
          <a:lstStyle>
            <a:defPPr>
              <a:defRPr lang="de-DE"/>
            </a:defPPr>
            <a:lvl1pPr marL="0" algn="r" defTabSz="457200" rtl="0" eaLnBrk="1" latinLnBrk="0" hangingPunct="1">
              <a:defRPr sz="100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4361B50-C949-ED48-95B8-F27C7124DC9D}" type="slidenum">
              <a:rPr lang="de-DE" sz="1333" smtClean="0"/>
              <a:pPr/>
              <a:t>‹Nr.›</a:t>
            </a:fld>
            <a:endParaRPr lang="de-DE" sz="1333"/>
          </a:p>
        </p:txBody>
      </p:sp>
      <p:sp>
        <p:nvSpPr>
          <p:cNvPr id="7" name="Inhaltsplatzhalter 6"/>
          <p:cNvSpPr>
            <a:spLocks noGrp="1"/>
          </p:cNvSpPr>
          <p:nvPr>
            <p:ph sz="quarter" idx="13"/>
          </p:nvPr>
        </p:nvSpPr>
        <p:spPr/>
        <p:txBody>
          <a:bodyPr/>
          <a:lstStyle>
            <a:lvl1pPr>
              <a:defRPr>
                <a:solidFill>
                  <a:srgbClr val="000055"/>
                </a:solidFill>
              </a:defRPr>
            </a:lvl1pPr>
            <a:lvl2pPr>
              <a:defRPr>
                <a:solidFill>
                  <a:srgbClr val="000055"/>
                </a:solidFill>
              </a:defRPr>
            </a:lvl2pPr>
            <a:lvl3pPr>
              <a:defRPr>
                <a:solidFill>
                  <a:srgbClr val="000055"/>
                </a:solidFill>
              </a:defRPr>
            </a:lvl3pPr>
            <a:lvl4pPr>
              <a:defRPr>
                <a:solidFill>
                  <a:srgbClr val="000055"/>
                </a:solidFill>
              </a:defRPr>
            </a:lvl4pPr>
            <a:lvl5pPr>
              <a:defRPr>
                <a:solidFill>
                  <a:srgbClr val="000055"/>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8" name="Titel 1">
            <a:extLst>
              <a:ext uri="{FF2B5EF4-FFF2-40B4-BE49-F238E27FC236}">
                <a16:creationId xmlns:a16="http://schemas.microsoft.com/office/drawing/2014/main" id="{36AEB857-9181-7D5D-5899-505E81F434D0}"/>
              </a:ext>
            </a:extLst>
          </p:cNvPr>
          <p:cNvSpPr>
            <a:spLocks noGrp="1"/>
          </p:cNvSpPr>
          <p:nvPr>
            <p:ph type="title"/>
          </p:nvPr>
        </p:nvSpPr>
        <p:spPr>
          <a:xfrm>
            <a:off x="609600" y="274639"/>
            <a:ext cx="11394352" cy="1143000"/>
          </a:xfrm>
        </p:spPr>
        <p:txBody>
          <a:bodyPr/>
          <a:lstStyle>
            <a:lvl1pPr>
              <a:defRPr>
                <a:solidFill>
                  <a:schemeClr val="tx1"/>
                </a:solidFill>
              </a:defRPr>
            </a:lvl1pPr>
          </a:lstStyle>
          <a:p>
            <a:r>
              <a:rPr lang="de-DE"/>
              <a:t>Mastertitelformat bearbeiten</a:t>
            </a:r>
          </a:p>
        </p:txBody>
      </p:sp>
    </p:spTree>
    <p:extLst>
      <p:ext uri="{BB962C8B-B14F-4D97-AF65-F5344CB8AC3E}">
        <p14:creationId xmlns:p14="http://schemas.microsoft.com/office/powerpoint/2010/main" val="3024732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st 120h">
    <p:spTree>
      <p:nvGrpSpPr>
        <p:cNvPr id="1" name=""/>
        <p:cNvGrpSpPr/>
        <p:nvPr/>
      </p:nvGrpSpPr>
      <p:grpSpPr>
        <a:xfrm>
          <a:off x="0" y="0"/>
          <a:ext cx="0" cy="0"/>
          <a:chOff x="0" y="0"/>
          <a:chExt cx="0" cy="0"/>
        </a:xfrm>
      </p:grpSpPr>
      <p:sp>
        <p:nvSpPr>
          <p:cNvPr id="13" name="Datumsplatzhalter 3"/>
          <p:cNvSpPr txBox="1">
            <a:spLocks/>
          </p:cNvSpPr>
          <p:nvPr userDrawn="1"/>
        </p:nvSpPr>
        <p:spPr>
          <a:xfrm>
            <a:off x="10012377" y="6356351"/>
            <a:ext cx="1419576" cy="365125"/>
          </a:xfrm>
          <a:prstGeom prst="rect">
            <a:avLst/>
          </a:prstGeom>
        </p:spPr>
        <p:txBody>
          <a:bodyPr vert="horz" lIns="121920" tIns="60960" rIns="121920" bIns="0" rtlCol="0" anchor="ctr"/>
          <a:lstStyle>
            <a:defPPr>
              <a:defRPr lang="de-DE"/>
            </a:defPPr>
            <a:lvl1pPr marL="0" algn="r" defTabSz="457200" rtl="0" eaLnBrk="1" latinLnBrk="0" hangingPunct="1">
              <a:defRPr sz="100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212B2FB-A61C-BB4E-AA98-5384A523F08E}" type="datetime1">
              <a:rPr lang="de-DE" sz="1333" smtClean="0"/>
              <a:pPr/>
              <a:t>01.07.2024</a:t>
            </a:fld>
            <a:endParaRPr lang="de-DE" sz="1333"/>
          </a:p>
        </p:txBody>
      </p:sp>
      <p:sp>
        <p:nvSpPr>
          <p:cNvPr id="14" name="Foliennummernplatzhalter 5"/>
          <p:cNvSpPr txBox="1">
            <a:spLocks/>
          </p:cNvSpPr>
          <p:nvPr userDrawn="1"/>
        </p:nvSpPr>
        <p:spPr>
          <a:xfrm>
            <a:off x="11431953" y="6356351"/>
            <a:ext cx="572000" cy="365125"/>
          </a:xfrm>
          <a:prstGeom prst="rect">
            <a:avLst/>
          </a:prstGeom>
        </p:spPr>
        <p:txBody>
          <a:bodyPr vert="horz" lIns="0" tIns="60960" rIns="121920" bIns="0" rtlCol="0" anchor="ctr" anchorCtr="0"/>
          <a:lstStyle>
            <a:defPPr>
              <a:defRPr lang="de-DE"/>
            </a:defPPr>
            <a:lvl1pPr marL="0" algn="r" defTabSz="457200" rtl="0" eaLnBrk="1" latinLnBrk="0" hangingPunct="1">
              <a:defRPr sz="100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4361B50-C949-ED48-95B8-F27C7124DC9D}" type="slidenum">
              <a:rPr lang="de-DE" sz="1333" smtClean="0"/>
              <a:pPr/>
              <a:t>‹Nr.›</a:t>
            </a:fld>
            <a:endParaRPr lang="de-DE" sz="1333"/>
          </a:p>
        </p:txBody>
      </p:sp>
      <p:sp>
        <p:nvSpPr>
          <p:cNvPr id="7" name="Inhaltsplatzhalter 6"/>
          <p:cNvSpPr>
            <a:spLocks noGrp="1"/>
          </p:cNvSpPr>
          <p:nvPr>
            <p:ph sz="quarter" idx="13"/>
          </p:nvPr>
        </p:nvSpPr>
        <p:spPr>
          <a:xfrm>
            <a:off x="838200" y="1825625"/>
            <a:ext cx="10515600" cy="4351338"/>
          </a:xfrm>
          <a:prstGeom prst="rect">
            <a:avLst/>
          </a:prstGeom>
        </p:spPr>
        <p:txBody>
          <a:bodyPr/>
          <a:lstStyle>
            <a:lvl1pPr>
              <a:defRPr>
                <a:solidFill>
                  <a:srgbClr val="000055"/>
                </a:solidFill>
              </a:defRPr>
            </a:lvl1pPr>
            <a:lvl2pPr>
              <a:defRPr>
                <a:solidFill>
                  <a:srgbClr val="000055"/>
                </a:solidFill>
              </a:defRPr>
            </a:lvl2pPr>
            <a:lvl3pPr>
              <a:defRPr>
                <a:solidFill>
                  <a:srgbClr val="000055"/>
                </a:solidFill>
              </a:defRPr>
            </a:lvl3pPr>
            <a:lvl4pPr>
              <a:defRPr>
                <a:solidFill>
                  <a:srgbClr val="000055"/>
                </a:solidFill>
              </a:defRPr>
            </a:lvl4pPr>
            <a:lvl5pPr>
              <a:defRPr>
                <a:solidFill>
                  <a:srgbClr val="000055"/>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2" name="Titel 1">
            <a:extLst>
              <a:ext uri="{FF2B5EF4-FFF2-40B4-BE49-F238E27FC236}">
                <a16:creationId xmlns:a16="http://schemas.microsoft.com/office/drawing/2014/main" id="{F5B141E2-1D39-9067-F349-64E6642BDE62}"/>
              </a:ext>
            </a:extLst>
          </p:cNvPr>
          <p:cNvSpPr>
            <a:spLocks noGrp="1"/>
          </p:cNvSpPr>
          <p:nvPr>
            <p:ph type="title"/>
          </p:nvPr>
        </p:nvSpPr>
        <p:spPr>
          <a:xfrm>
            <a:off x="609600" y="274639"/>
            <a:ext cx="11394352" cy="743933"/>
          </a:xfrm>
        </p:spPr>
        <p:txBody>
          <a:bodyPr vert="horz" lIns="0" tIns="0" rIns="0" bIns="0" rtlCol="0" anchor="b" anchorCtr="0">
            <a:noAutofit/>
          </a:bodyPr>
          <a:lstStyle>
            <a:lvl1pPr>
              <a:defRPr lang="de-DE" sz="3600" b="1" dirty="0">
                <a:solidFill>
                  <a:srgbClr val="000055"/>
                </a:solidFill>
                <a:latin typeface="+mn-lt"/>
              </a:defRPr>
            </a:lvl1pPr>
          </a:lstStyle>
          <a:p>
            <a:pPr lvl="0" defTabSz="609585"/>
            <a:r>
              <a:rPr lang="de-DE"/>
              <a:t>Mastertitelformat bearbeiten</a:t>
            </a:r>
          </a:p>
        </p:txBody>
      </p:sp>
    </p:spTree>
    <p:extLst>
      <p:ext uri="{BB962C8B-B14F-4D97-AF65-F5344CB8AC3E}">
        <p14:creationId xmlns:p14="http://schemas.microsoft.com/office/powerpoint/2010/main" val="2133911859"/>
      </p:ext>
    </p:extLst>
  </p:cSld>
  <p:clrMapOvr>
    <a:masterClrMapping/>
  </p:clrMapOvr>
  <p:extLst>
    <p:ext uri="{DCECCB84-F9BA-43D5-87BE-67443E8EF086}">
      <p15:sldGuideLst xmlns:p15="http://schemas.microsoft.com/office/powerpoint/2012/main">
        <p15:guide id="1" pos="139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image" Target="../media/image7.jpe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image" Target="../media/image6.png"/><Relationship Id="rId2" Type="http://schemas.openxmlformats.org/officeDocument/2006/relationships/slideLayout" Target="../slideLayouts/slideLayout9.xml"/><Relationship Id="rId16" Type="http://schemas.openxmlformats.org/officeDocument/2006/relationships/image" Target="../media/image14.svg"/><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5.png"/><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7528117-C48B-1A4E-3EF6-5D2E3D6D6543}"/>
              </a:ext>
            </a:extLst>
          </p:cNvPr>
          <p:cNvSpPr>
            <a:spLocks noGrp="1"/>
          </p:cNvSpPr>
          <p:nvPr>
            <p:ph type="title"/>
          </p:nvPr>
        </p:nvSpPr>
        <p:spPr>
          <a:xfrm>
            <a:off x="911424" y="1581944"/>
            <a:ext cx="10515600" cy="719138"/>
          </a:xfrm>
          <a:prstGeom prst="rect">
            <a:avLst/>
          </a:prstGeom>
        </p:spPr>
        <p:txBody>
          <a:bodyPr vert="horz" lIns="91440" tIns="45720" rIns="91440" bIns="45720" rtlCol="0" anchor="ctr">
            <a:normAutofit/>
          </a:bodyPr>
          <a:lstStyle/>
          <a:p>
            <a:r>
              <a:rPr lang="de-DE"/>
              <a:t>Überschrift</a:t>
            </a:r>
          </a:p>
        </p:txBody>
      </p:sp>
      <p:sp>
        <p:nvSpPr>
          <p:cNvPr id="3" name="Textplatzhalter 2">
            <a:extLst>
              <a:ext uri="{FF2B5EF4-FFF2-40B4-BE49-F238E27FC236}">
                <a16:creationId xmlns:a16="http://schemas.microsoft.com/office/drawing/2014/main" id="{8F6E21B3-6B01-DE2B-3AFB-99BF4CA2417F}"/>
              </a:ext>
            </a:extLst>
          </p:cNvPr>
          <p:cNvSpPr>
            <a:spLocks noGrp="1"/>
          </p:cNvSpPr>
          <p:nvPr>
            <p:ph type="body" idx="1"/>
          </p:nvPr>
        </p:nvSpPr>
        <p:spPr>
          <a:xfrm>
            <a:off x="1006475" y="2852936"/>
            <a:ext cx="10515600" cy="3331567"/>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hteck 3">
            <a:extLst>
              <a:ext uri="{FF2B5EF4-FFF2-40B4-BE49-F238E27FC236}">
                <a16:creationId xmlns:a16="http://schemas.microsoft.com/office/drawing/2014/main" id="{C3CC3617-790F-A3A4-0C77-4B3261FBEBA3}"/>
              </a:ext>
            </a:extLst>
          </p:cNvPr>
          <p:cNvSpPr/>
          <p:nvPr userDrawn="1"/>
        </p:nvSpPr>
        <p:spPr bwMode="gray">
          <a:xfrm>
            <a:off x="6816080" y="280777"/>
            <a:ext cx="5040560" cy="447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lnSpc>
                <a:spcPts val="1200"/>
              </a:lnSpc>
            </a:pPr>
            <a:r>
              <a:rPr lang="de-DE" sz="900" b="1" spc="20" baseline="0" dirty="0" smtClean="0">
                <a:solidFill>
                  <a:schemeClr val="tx1">
                    <a:lumMod val="50000"/>
                    <a:lumOff val="50000"/>
                  </a:schemeClr>
                </a:solidFill>
                <a:latin typeface="Arial" panose="020B0604020202020204" pitchFamily="34" charset="0"/>
                <a:cs typeface="Arial" panose="020B0604020202020204" pitchFamily="34" charset="0"/>
              </a:rPr>
              <a:t>Klima und Erdsystem</a:t>
            </a:r>
            <a:endParaRPr lang="de-DE" sz="900" b="1" spc="20" baseline="0" dirty="0">
              <a:solidFill>
                <a:schemeClr val="tx1">
                  <a:lumMod val="50000"/>
                  <a:lumOff val="50000"/>
                </a:schemeClr>
              </a:solidFill>
              <a:latin typeface="Arial" panose="020B0604020202020204" pitchFamily="34" charset="0"/>
              <a:cs typeface="Arial" panose="020B0604020202020204" pitchFamily="34" charset="0"/>
            </a:endParaRPr>
          </a:p>
          <a:p>
            <a:pPr algn="l">
              <a:lnSpc>
                <a:spcPts val="1200"/>
              </a:lnSpc>
            </a:pPr>
            <a:r>
              <a:rPr lang="de-DE" sz="900" b="1" spc="20" baseline="0" dirty="0">
                <a:solidFill>
                  <a:schemeClr val="tx1">
                    <a:lumMod val="50000"/>
                    <a:lumOff val="50000"/>
                  </a:schemeClr>
                </a:solidFill>
                <a:latin typeface="Arial" panose="020B0604020202020204" pitchFamily="34" charset="0"/>
                <a:cs typeface="Arial" panose="020B0604020202020204" pitchFamily="34" charset="0"/>
              </a:rPr>
              <a:t>Lektion </a:t>
            </a:r>
            <a:r>
              <a:rPr lang="de-DE" sz="900" b="1" spc="20" baseline="0" dirty="0" smtClean="0">
                <a:solidFill>
                  <a:schemeClr val="tx1">
                    <a:lumMod val="50000"/>
                    <a:lumOff val="50000"/>
                  </a:schemeClr>
                </a:solidFill>
                <a:latin typeface="Arial" panose="020B0604020202020204" pitchFamily="34" charset="0"/>
                <a:cs typeface="Arial" panose="020B0604020202020204" pitchFamily="34" charset="0"/>
              </a:rPr>
              <a:t>2</a:t>
            </a:r>
            <a:endParaRPr lang="de-DE" sz="900" b="1" spc="20" baseline="0"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5" name="Grafik 4"/>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1160368" y="6472936"/>
            <a:ext cx="912295" cy="321377"/>
          </a:xfrm>
          <a:prstGeom prst="rect">
            <a:avLst/>
          </a:prstGeom>
        </p:spPr>
      </p:pic>
    </p:spTree>
    <p:extLst>
      <p:ext uri="{BB962C8B-B14F-4D97-AF65-F5344CB8AC3E}">
        <p14:creationId xmlns:p14="http://schemas.microsoft.com/office/powerpoint/2010/main" val="4156601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6" r:id="rId5"/>
    <p:sldLayoutId id="2147483657" r:id="rId6"/>
    <p:sldLayoutId id="2147483658"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3600" b="0"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62" userDrawn="1">
          <p15:clr>
            <a:srgbClr val="F26B43"/>
          </p15:clr>
        </p15:guide>
        <p15:guide id="2" pos="4438" userDrawn="1">
          <p15:clr>
            <a:srgbClr val="F26B43"/>
          </p15:clr>
        </p15:guide>
        <p15:guide id="3" pos="634" userDrawn="1">
          <p15:clr>
            <a:srgbClr val="F26B43"/>
          </p15:clr>
        </p15:guide>
        <p15:guide id="4" orient="horz" pos="612" userDrawn="1">
          <p15:clr>
            <a:srgbClr val="F26B43"/>
          </p15:clr>
        </p15:guide>
        <p15:guide id="5" orient="horz" pos="1223" userDrawn="1">
          <p15:clr>
            <a:srgbClr val="F26B43"/>
          </p15:clr>
        </p15:guide>
        <p15:guide id="6" orient="horz" pos="2474" userDrawn="1">
          <p15:clr>
            <a:srgbClr val="F26B43"/>
          </p15:clr>
        </p15:guide>
        <p15:guide id="7" orient="horz" pos="3085" userDrawn="1">
          <p15:clr>
            <a:srgbClr val="F26B43"/>
          </p15:clr>
        </p15:guide>
        <p15:guide id="8" orient="horz" pos="3701" userDrawn="1">
          <p15:clr>
            <a:srgbClr val="F26B43"/>
          </p15:clr>
        </p15:guide>
        <p15:guide id="9" pos="1266" userDrawn="1">
          <p15:clr>
            <a:srgbClr val="F26B43"/>
          </p15:clr>
        </p15:guide>
        <p15:guide id="10" pos="1902" userDrawn="1">
          <p15:clr>
            <a:srgbClr val="F26B43"/>
          </p15:clr>
        </p15:guide>
        <p15:guide id="11" pos="2537" userDrawn="1">
          <p15:clr>
            <a:srgbClr val="F26B43"/>
          </p15:clr>
        </p15:guide>
        <p15:guide id="12" pos="3172" userDrawn="1">
          <p15:clr>
            <a:srgbClr val="F26B43"/>
          </p15:clr>
        </p15:guide>
        <p15:guide id="13" pos="3807" userDrawn="1">
          <p15:clr>
            <a:srgbClr val="F26B43"/>
          </p15:clr>
        </p15:guide>
        <p15:guide id="14" pos="5074" userDrawn="1">
          <p15:clr>
            <a:srgbClr val="F26B43"/>
          </p15:clr>
        </p15:guide>
        <p15:guide id="15" pos="5709" userDrawn="1">
          <p15:clr>
            <a:srgbClr val="F26B43"/>
          </p15:clr>
        </p15:guide>
        <p15:guide id="16" pos="6344" userDrawn="1">
          <p15:clr>
            <a:srgbClr val="F26B43"/>
          </p15:clr>
        </p15:guide>
        <p15:guide id="17" pos="698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95DB272A-7904-17AA-5453-B8E15AE2F09D}"/>
              </a:ext>
            </a:extLst>
          </p:cNvPr>
          <p:cNvPicPr>
            <a:picLocks noChangeAspect="1"/>
          </p:cNvPicPr>
          <p:nvPr userDrawn="1"/>
        </p:nvPicPr>
        <p:blipFill>
          <a:blip r:embed="rId15">
            <a:extLst>
              <a:ext uri="{28A0092B-C50C-407E-A947-70E740481C1C}">
                <a14:useLocalDpi xmlns:a14="http://schemas.microsoft.com/office/drawing/2010/main" val="0"/>
              </a:ext>
              <a:ext uri="{96DAC541-7B7A-43D3-8B79-37D633B846F1}">
                <asvg:svgBlip xmlns:asvg="http://schemas.microsoft.com/office/drawing/2016/SVG/main" xmlns="" r:embed="rId16"/>
              </a:ext>
            </a:extLst>
          </a:blip>
          <a:srcRect/>
          <a:stretch/>
        </p:blipFill>
        <p:spPr>
          <a:xfrm>
            <a:off x="615428" y="6102385"/>
            <a:ext cx="1001437" cy="556442"/>
          </a:xfrm>
          <a:prstGeom prst="rect">
            <a:avLst/>
          </a:prstGeom>
        </p:spPr>
      </p:pic>
      <p:pic>
        <p:nvPicPr>
          <p:cNvPr id="8" name="Grafik 7">
            <a:extLst>
              <a:ext uri="{FF2B5EF4-FFF2-40B4-BE49-F238E27FC236}">
                <a16:creationId xmlns:a16="http://schemas.microsoft.com/office/drawing/2014/main" id="{3ADEE7E0-24D3-FF80-9B22-A285E81CACCA}"/>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078408" y="6256064"/>
            <a:ext cx="1728000" cy="211999"/>
          </a:xfrm>
          <a:prstGeom prst="rect">
            <a:avLst/>
          </a:prstGeom>
        </p:spPr>
      </p:pic>
      <p:pic>
        <p:nvPicPr>
          <p:cNvPr id="4" name="Grafik 3">
            <a:extLst>
              <a:ext uri="{FF2B5EF4-FFF2-40B4-BE49-F238E27FC236}">
                <a16:creationId xmlns:a16="http://schemas.microsoft.com/office/drawing/2014/main" id="{5E0EE88C-FE7C-A89D-F44F-C9AC483756AB}"/>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p:blipFill>
        <p:spPr>
          <a:xfrm>
            <a:off x="4132215" y="6205028"/>
            <a:ext cx="1100572" cy="367224"/>
          </a:xfrm>
          <a:prstGeom prst="rect">
            <a:avLst/>
          </a:prstGeom>
        </p:spPr>
      </p:pic>
    </p:spTree>
    <p:extLst>
      <p:ext uri="{BB962C8B-B14F-4D97-AF65-F5344CB8AC3E}">
        <p14:creationId xmlns:p14="http://schemas.microsoft.com/office/powerpoint/2010/main" val="37228509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29">
          <p15:clr>
            <a:srgbClr val="F26B43"/>
          </p15:clr>
        </p15:guide>
        <p15:guide id="2" orient="horz" pos="4099">
          <p15:clr>
            <a:srgbClr val="F26B43"/>
          </p15:clr>
        </p15:guide>
        <p15:guide id="3" pos="130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667149" y="1939178"/>
            <a:ext cx="9572746" cy="590478"/>
          </a:xfrm>
        </p:spPr>
        <p:txBody>
          <a:bodyPr>
            <a:normAutofit/>
          </a:bodyPr>
          <a:lstStyle/>
          <a:p>
            <a:r>
              <a:rPr lang="de-DE" sz="3200" b="1" dirty="0"/>
              <a:t>Zusammensetzung der Erdatmosphäre</a:t>
            </a:r>
            <a:endParaRPr lang="de-DE" sz="3200" b="1" dirty="0"/>
          </a:p>
        </p:txBody>
      </p:sp>
      <p:sp>
        <p:nvSpPr>
          <p:cNvPr id="9" name="Rechteck 8"/>
          <p:cNvSpPr/>
          <p:nvPr/>
        </p:nvSpPr>
        <p:spPr>
          <a:xfrm>
            <a:off x="10982227" y="6326909"/>
            <a:ext cx="1209773" cy="5310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Inhaltsplatzhalter 2"/>
          <p:cNvSpPr>
            <a:spLocks noGrp="1"/>
          </p:cNvSpPr>
          <p:nvPr>
            <p:ph idx="1"/>
          </p:nvPr>
        </p:nvSpPr>
        <p:spPr>
          <a:xfrm>
            <a:off x="667149" y="2789381"/>
            <a:ext cx="10832123" cy="3382963"/>
          </a:xfrm>
        </p:spPr>
        <p:txBody>
          <a:bodyPr>
            <a:noAutofit/>
          </a:bodyPr>
          <a:lstStyle/>
          <a:p>
            <a:r>
              <a:rPr lang="de-DE" sz="2000" dirty="0" smtClean="0"/>
              <a:t>Die optimalen Lebensbedingungen auf der Erde verdanken wir u.a. der chemischen Zusammensetzung der Erdatmosphäre.</a:t>
            </a:r>
          </a:p>
          <a:p>
            <a:r>
              <a:rPr lang="de-DE" sz="2000" dirty="0" smtClean="0"/>
              <a:t>Hauptbestandteile der Erdatmosphäre sind Stickstoff (N</a:t>
            </a:r>
            <a:r>
              <a:rPr lang="de-DE" sz="2000" baseline="-25000" dirty="0" smtClean="0"/>
              <a:t>2</a:t>
            </a:r>
            <a:r>
              <a:rPr lang="de-DE" sz="2000" dirty="0" smtClean="0"/>
              <a:t>) mit 78% und Sauerstoff (O</a:t>
            </a:r>
            <a:r>
              <a:rPr lang="de-DE" sz="2000" baseline="-25000" dirty="0" smtClean="0"/>
              <a:t>2</a:t>
            </a:r>
            <a:r>
              <a:rPr lang="de-DE" sz="2000" dirty="0" smtClean="0"/>
              <a:t>) mit 21%.</a:t>
            </a:r>
          </a:p>
          <a:p>
            <a:r>
              <a:rPr lang="de-DE" sz="2000" dirty="0" smtClean="0"/>
              <a:t>Besonders wichtig im Hinblick auf das Klima sind die Spurengase, die nur etwa 1% Anteil an der Atmosphäre haben:</a:t>
            </a:r>
          </a:p>
          <a:p>
            <a:pPr lvl="1"/>
            <a:r>
              <a:rPr lang="de-DE" sz="2000" dirty="0" smtClean="0"/>
              <a:t>Wasserdampf (H</a:t>
            </a:r>
            <a:r>
              <a:rPr lang="de-DE" sz="2000" baseline="-25000" dirty="0" smtClean="0"/>
              <a:t>2</a:t>
            </a:r>
            <a:r>
              <a:rPr lang="de-DE" sz="2000" dirty="0" smtClean="0"/>
              <a:t>O)</a:t>
            </a:r>
          </a:p>
          <a:p>
            <a:pPr lvl="1"/>
            <a:r>
              <a:rPr lang="de-DE" sz="2000" dirty="0" smtClean="0"/>
              <a:t>Kohlendioxid (CO</a:t>
            </a:r>
            <a:r>
              <a:rPr lang="de-DE" sz="2000" baseline="-25000" dirty="0" smtClean="0"/>
              <a:t>2</a:t>
            </a:r>
            <a:r>
              <a:rPr lang="de-DE" sz="2000" dirty="0" smtClean="0"/>
              <a:t>)</a:t>
            </a:r>
          </a:p>
          <a:p>
            <a:pPr lvl="1"/>
            <a:r>
              <a:rPr lang="de-DE" sz="2000" dirty="0" smtClean="0"/>
              <a:t>Ozon (O</a:t>
            </a:r>
            <a:r>
              <a:rPr lang="de-DE" sz="2000" baseline="-25000" dirty="0" smtClean="0"/>
              <a:t>3</a:t>
            </a:r>
            <a:r>
              <a:rPr lang="de-DE" sz="2000" dirty="0" smtClean="0"/>
              <a:t>)</a:t>
            </a:r>
          </a:p>
          <a:p>
            <a:pPr lvl="1"/>
            <a:r>
              <a:rPr lang="de-DE" sz="2000" dirty="0" smtClean="0"/>
              <a:t>Methan (CH</a:t>
            </a:r>
            <a:r>
              <a:rPr lang="de-DE" sz="2000" baseline="-25000" dirty="0" smtClean="0"/>
              <a:t>4</a:t>
            </a:r>
            <a:r>
              <a:rPr lang="de-DE" sz="2000" dirty="0" smtClean="0"/>
              <a:t>)</a:t>
            </a:r>
          </a:p>
          <a:p>
            <a:pPr lvl="1"/>
            <a:r>
              <a:rPr lang="de-DE" sz="2000" dirty="0" err="1" smtClean="0"/>
              <a:t>Distickstoffoxid</a:t>
            </a:r>
            <a:r>
              <a:rPr lang="de-DE" sz="2000" dirty="0" smtClean="0"/>
              <a:t>/Lachgas (N</a:t>
            </a:r>
            <a:r>
              <a:rPr lang="de-DE" sz="2000" baseline="-25000" dirty="0" smtClean="0"/>
              <a:t>2</a:t>
            </a:r>
            <a:r>
              <a:rPr lang="de-DE" sz="2000" dirty="0" smtClean="0"/>
              <a:t>O)</a:t>
            </a:r>
            <a:endParaRPr lang="de-DE" sz="2000" dirty="0"/>
          </a:p>
        </p:txBody>
      </p:sp>
    </p:spTree>
    <p:extLst>
      <p:ext uri="{BB962C8B-B14F-4D97-AF65-F5344CB8AC3E}">
        <p14:creationId xmlns:p14="http://schemas.microsoft.com/office/powerpoint/2010/main" val="4279054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667149" y="1939178"/>
            <a:ext cx="9572746" cy="590478"/>
          </a:xfrm>
        </p:spPr>
        <p:txBody>
          <a:bodyPr>
            <a:normAutofit/>
          </a:bodyPr>
          <a:lstStyle/>
          <a:p>
            <a:r>
              <a:rPr lang="de-DE" sz="3200" b="1" dirty="0" smtClean="0"/>
              <a:t>Treibhausgaseffekt</a:t>
            </a:r>
            <a:endParaRPr lang="de-DE" sz="3200" b="1" dirty="0"/>
          </a:p>
        </p:txBody>
      </p:sp>
      <p:sp>
        <p:nvSpPr>
          <p:cNvPr id="9" name="Rechteck 8"/>
          <p:cNvSpPr/>
          <p:nvPr/>
        </p:nvSpPr>
        <p:spPr>
          <a:xfrm>
            <a:off x="10982227" y="6326909"/>
            <a:ext cx="1209773" cy="5310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Inhaltsplatzhalter 2"/>
          <p:cNvSpPr>
            <a:spLocks noGrp="1"/>
          </p:cNvSpPr>
          <p:nvPr>
            <p:ph idx="1"/>
          </p:nvPr>
        </p:nvSpPr>
        <p:spPr>
          <a:xfrm>
            <a:off x="667149" y="2789381"/>
            <a:ext cx="10832123" cy="3382963"/>
          </a:xfrm>
        </p:spPr>
        <p:txBody>
          <a:bodyPr>
            <a:noAutofit/>
          </a:bodyPr>
          <a:lstStyle/>
          <a:p>
            <a:r>
              <a:rPr lang="de-DE" sz="2800" dirty="0"/>
              <a:t>Durch Spurengase wird der Treibhauseffekt produziert.</a:t>
            </a:r>
          </a:p>
          <a:p>
            <a:r>
              <a:rPr lang="de-DE" sz="2800" dirty="0"/>
              <a:t>Der Treibhauseffekt garantiert die lebensfreundlichen Bedingungen auf der Erde.</a:t>
            </a:r>
          </a:p>
          <a:p>
            <a:r>
              <a:rPr lang="de-DE" sz="2800" dirty="0"/>
              <a:t>Die Temperatur auf der Erde beträgt gemittelt etwa 15 Grad. Ohne die Treibhausgase läge die Temperatur bei –18 Grad.</a:t>
            </a:r>
          </a:p>
        </p:txBody>
      </p:sp>
    </p:spTree>
    <p:extLst>
      <p:ext uri="{BB962C8B-B14F-4D97-AF65-F5344CB8AC3E}">
        <p14:creationId xmlns:p14="http://schemas.microsoft.com/office/powerpoint/2010/main" val="3769905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667149" y="1939178"/>
            <a:ext cx="9572746" cy="590478"/>
          </a:xfrm>
        </p:spPr>
        <p:txBody>
          <a:bodyPr>
            <a:normAutofit/>
          </a:bodyPr>
          <a:lstStyle/>
          <a:p>
            <a:r>
              <a:rPr lang="de-DE" sz="3200" b="1" dirty="0"/>
              <a:t>Erdsystemkomponenten und Zeitskalen</a:t>
            </a:r>
            <a:endParaRPr lang="de-DE" sz="3200" b="1" dirty="0"/>
          </a:p>
        </p:txBody>
      </p:sp>
      <p:sp>
        <p:nvSpPr>
          <p:cNvPr id="9" name="Rechteck 8"/>
          <p:cNvSpPr/>
          <p:nvPr/>
        </p:nvSpPr>
        <p:spPr>
          <a:xfrm>
            <a:off x="10982227" y="6326909"/>
            <a:ext cx="1209773" cy="5310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Inhaltsplatzhalter 2"/>
          <p:cNvSpPr>
            <a:spLocks noGrp="1"/>
          </p:cNvSpPr>
          <p:nvPr>
            <p:ph idx="1"/>
          </p:nvPr>
        </p:nvSpPr>
        <p:spPr>
          <a:xfrm>
            <a:off x="667149" y="2789381"/>
            <a:ext cx="10832123" cy="3382963"/>
          </a:xfrm>
        </p:spPr>
        <p:txBody>
          <a:bodyPr>
            <a:noAutofit/>
          </a:bodyPr>
          <a:lstStyle/>
          <a:p>
            <a:r>
              <a:rPr lang="de-DE" sz="2800" dirty="0"/>
              <a:t>Die Atmosphäre ist ein System, das relativ schnell variiert und auch auf äußere Einflüsse reagiert.</a:t>
            </a:r>
          </a:p>
          <a:p>
            <a:endParaRPr lang="de-DE" sz="2800" dirty="0"/>
          </a:p>
          <a:p>
            <a:r>
              <a:rPr lang="de-DE" sz="2800" dirty="0"/>
              <a:t>Erdsystemkomponenten z.B. Meere reagieren sehr langsam, schwanken langsam.</a:t>
            </a:r>
          </a:p>
        </p:txBody>
      </p:sp>
    </p:spTree>
    <p:extLst>
      <p:ext uri="{BB962C8B-B14F-4D97-AF65-F5344CB8AC3E}">
        <p14:creationId xmlns:p14="http://schemas.microsoft.com/office/powerpoint/2010/main" val="42284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Virtuelle Akademie">
      <a:dk1>
        <a:sysClr val="windowText" lastClr="000000"/>
      </a:dk1>
      <a:lt1>
        <a:sysClr val="window" lastClr="FFFFFF"/>
      </a:lt1>
      <a:dk2>
        <a:srgbClr val="7E867D"/>
      </a:dk2>
      <a:lt2>
        <a:srgbClr val="E2E5E1"/>
      </a:lt2>
      <a:accent1>
        <a:srgbClr val="B71833"/>
      </a:accent1>
      <a:accent2>
        <a:srgbClr val="9E9B2F"/>
      </a:accent2>
      <a:accent3>
        <a:srgbClr val="D8D124"/>
      </a:accent3>
      <a:accent4>
        <a:srgbClr val="86C1CF"/>
      </a:accent4>
      <a:accent5>
        <a:srgbClr val="3A5881"/>
      </a:accent5>
      <a:accent6>
        <a:srgbClr val="731D2E"/>
      </a:accent6>
      <a:hlink>
        <a:srgbClr val="A6443D"/>
      </a:hlink>
      <a:folHlink>
        <a:srgbClr val="A1A9A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st 120 h K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38AA39D5229C14C99FB2397D6AFA206" ma:contentTypeVersion="15" ma:contentTypeDescription="Ein neues Dokument erstellen." ma:contentTypeScope="" ma:versionID="7529e716933af711e2279f944a689903">
  <xsd:schema xmlns:xsd="http://www.w3.org/2001/XMLSchema" xmlns:xs="http://www.w3.org/2001/XMLSchema" xmlns:p="http://schemas.microsoft.com/office/2006/metadata/properties" xmlns:ns2="b6ae5745-cff8-468b-9e42-1b695fbaf3b0" xmlns:ns3="4c19bf22-00b7-4c91-b340-03aa2216fd0e" targetNamespace="http://schemas.microsoft.com/office/2006/metadata/properties" ma:root="true" ma:fieldsID="8ee337aa34e3de792fe43840c264725e" ns2:_="" ns3:_="">
    <xsd:import namespace="b6ae5745-cff8-468b-9e42-1b695fbaf3b0"/>
    <xsd:import namespace="4c19bf22-00b7-4c91-b340-03aa2216fd0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ae5745-cff8-468b-9e42-1b695fbaf3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3a963391-56ed-4c4f-b28c-82e363b6d7d9"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19bf22-00b7-4c91-b340-03aa2216fd0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bbbe089-2843-4b16-a2be-c08ecd748ef9}" ma:internalName="TaxCatchAll" ma:showField="CatchAllData" ma:web="4c19bf22-00b7-4c91-b340-03aa2216fd0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B11E16-FA8A-4298-869C-BFDD9409934B}">
  <ds:schemaRefs>
    <ds:schemaRef ds:uri="4c19bf22-00b7-4c91-b340-03aa2216fd0e"/>
    <ds:schemaRef ds:uri="b6ae5745-cff8-468b-9e42-1b695fbaf3b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7F2F97F-61A0-4507-A2F1-C24C0E9A69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154</Words>
  <Application>Microsoft Office PowerPoint</Application>
  <PresentationFormat>Breitbild</PresentationFormat>
  <Paragraphs>20</Paragraphs>
  <Slides>3</Slides>
  <Notes>3</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3</vt:i4>
      </vt:variant>
    </vt:vector>
  </HeadingPairs>
  <TitlesOfParts>
    <vt:vector size="8" baseType="lpstr">
      <vt:lpstr>Arial</vt:lpstr>
      <vt:lpstr>Calibri</vt:lpstr>
      <vt:lpstr>Calibri Light</vt:lpstr>
      <vt:lpstr>Office</vt:lpstr>
      <vt:lpstr>1_Test 120 h KI</vt:lpstr>
      <vt:lpstr>Zusammensetzung der Erdatmosphäre</vt:lpstr>
      <vt:lpstr>Treibhausgaseffekt</vt:lpstr>
      <vt:lpstr>Erdsystemkomponenten und Zeitskalen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Titelmasterformat durch Klicken bearbeiten</dc:title>
  <dc:creator>Mabel Baumgarten</dc:creator>
  <cp:lastModifiedBy>Windows-Benutzer</cp:lastModifiedBy>
  <cp:revision>24</cp:revision>
  <dcterms:created xsi:type="dcterms:W3CDTF">2023-03-03T07:19:01Z</dcterms:created>
  <dcterms:modified xsi:type="dcterms:W3CDTF">2024-07-01T08:53:36Z</dcterms:modified>
</cp:coreProperties>
</file>