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0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11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</p:sldMasterIdLst>
  <p:notesMasterIdLst>
    <p:notesMasterId r:id="rId22"/>
  </p:notesMasterIdLst>
  <p:handoutMasterIdLst>
    <p:handoutMasterId r:id="rId23"/>
  </p:handoutMasterIdLst>
  <p:sldIdLst>
    <p:sldId id="256" r:id="rId2"/>
    <p:sldId id="496" r:id="rId3"/>
    <p:sldId id="288" r:id="rId4"/>
    <p:sldId id="289" r:id="rId5"/>
    <p:sldId id="284" r:id="rId6"/>
    <p:sldId id="516" r:id="rId7"/>
    <p:sldId id="517" r:id="rId8"/>
    <p:sldId id="515" r:id="rId9"/>
    <p:sldId id="507" r:id="rId10"/>
    <p:sldId id="572" r:id="rId11"/>
    <p:sldId id="293" r:id="rId12"/>
    <p:sldId id="497" r:id="rId13"/>
    <p:sldId id="273" r:id="rId14"/>
    <p:sldId id="494" r:id="rId15"/>
    <p:sldId id="509" r:id="rId16"/>
    <p:sldId id="518" r:id="rId17"/>
    <p:sldId id="520" r:id="rId18"/>
    <p:sldId id="519" r:id="rId19"/>
    <p:sldId id="512" r:id="rId20"/>
    <p:sldId id="513" r:id="rId21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Windows-Benutzer" initials="W" lastIdx="2" clrIdx="0">
    <p:extLst>
      <p:ext uri="{19B8F6BF-5375-455C-9EA6-DF929625EA0E}">
        <p15:presenceInfo xmlns:p15="http://schemas.microsoft.com/office/powerpoint/2012/main" userId="Windows-Benutze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EBC32"/>
    <a:srgbClr val="861A59"/>
    <a:srgbClr val="95843F"/>
    <a:srgbClr val="00664B"/>
    <a:srgbClr val="FFFFFF"/>
    <a:srgbClr val="6CB8D8"/>
    <a:srgbClr val="DFC638"/>
    <a:srgbClr val="C1D694"/>
    <a:srgbClr val="A99090"/>
    <a:srgbClr val="3B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707" autoAdjust="0"/>
    <p:restoredTop sz="77077" autoAdjust="0"/>
  </p:normalViewPr>
  <p:slideViewPr>
    <p:cSldViewPr>
      <p:cViewPr varScale="1">
        <p:scale>
          <a:sx n="46" d="100"/>
          <a:sy n="46" d="100"/>
        </p:scale>
        <p:origin x="1572" y="4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49" d="100"/>
          <a:sy n="49" d="100"/>
        </p:scale>
        <p:origin x="2733" y="33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handoutMaster" Target="handoutMasters/handout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5">
  <dgm:title val=""/>
  <dgm:desc val=""/>
  <dgm:catLst>
    <dgm:cat type="accent3" pri="11500"/>
  </dgm:catLst>
  <dgm:styleLbl name="node0">
    <dgm:fillClrLst meth="cycle">
      <a:schemeClr val="accent3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>
        <a:alpha val="9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>
        <a:alpha val="90000"/>
      </a:schemeClr>
      <a:schemeClr val="accent3">
        <a:alpha val="5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/>
    <dgm:txEffectClrLst/>
  </dgm:styleLbl>
  <dgm:styleLbl name="lnNode1">
    <dgm:fillClrLst>
      <a:schemeClr val="accent3">
        <a:shade val="90000"/>
      </a:schemeClr>
      <a:schemeClr val="accent3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shade val="80000"/>
        <a:alpha val="50000"/>
      </a:schemeClr>
      <a:schemeClr val="accent3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  <a:alpha val="90000"/>
      </a:schemeClr>
      <a:schemeClr val="accent3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fg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bg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sibTrans1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alpha val="90000"/>
        <a:tint val="40000"/>
      </a:schemeClr>
      <a:schemeClr val="accent3">
        <a:alpha val="5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3">
  <dgm:title val=""/>
  <dgm:desc val=""/>
  <dgm:catLst>
    <dgm:cat type="accent2" pri="11300"/>
  </dgm:catLst>
  <dgm:styleLbl name="node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shade val="80000"/>
      </a:schemeClr>
      <a:schemeClr val="accent2">
        <a:tint val="7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/>
    <dgm:txEffectClrLst/>
  </dgm:styleLbl>
  <dgm:styleLbl name="ln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9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8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3_1">
  <dgm:title val=""/>
  <dgm:desc val=""/>
  <dgm:catLst>
    <dgm:cat type="accent3" pri="11100"/>
  </dgm:catLst>
  <dgm:styleLbl name="node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3">
        <a:alpha val="4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5_1">
  <dgm:title val=""/>
  <dgm:desc val=""/>
  <dgm:catLst>
    <dgm:cat type="accent5" pri="11100"/>
  </dgm:catLst>
  <dgm:styleLbl name="node0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5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5">
        <a:tint val="4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4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4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5">
        <a:alpha val="4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5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5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5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5F30879-C0C1-5946-9216-6006458E274A}" type="doc">
      <dgm:prSet loTypeId="urn:microsoft.com/office/officeart/2005/8/layout/vList5" loCatId="list" qsTypeId="urn:microsoft.com/office/officeart/2005/8/quickstyle/simple1" qsCatId="simple" csTypeId="urn:microsoft.com/office/officeart/2005/8/colors/accent3_5" csCatId="accent3" phldr="1"/>
      <dgm:spPr/>
      <dgm:t>
        <a:bodyPr/>
        <a:lstStyle/>
        <a:p>
          <a:endParaRPr lang="de-DE"/>
        </a:p>
      </dgm:t>
    </dgm:pt>
    <dgm:pt modelId="{315093A8-D3C0-2E4D-B344-DBFFB5E6F218}">
      <dgm:prSet custT="1"/>
      <dgm:spPr/>
      <dgm:t>
        <a:bodyPr/>
        <a:lstStyle/>
        <a:p>
          <a:r>
            <a:rPr lang="de-AT" sz="1300" b="1" dirty="0" err="1" smtClean="0">
              <a:solidFill>
                <a:schemeClr val="tx1"/>
              </a:solidFill>
            </a:rPr>
            <a:t>Introduction</a:t>
          </a:r>
          <a:endParaRPr lang="de-AT" sz="1300" b="1" dirty="0">
            <a:solidFill>
              <a:schemeClr val="tx1"/>
            </a:solidFill>
          </a:endParaRPr>
        </a:p>
      </dgm:t>
    </dgm:pt>
    <dgm:pt modelId="{0858280C-1C89-BF42-AAF5-926AD9F50E9F}" type="parTrans" cxnId="{5B2AE9DB-FEB8-444B-9863-B13AF32971E6}">
      <dgm:prSet/>
      <dgm:spPr/>
      <dgm:t>
        <a:bodyPr/>
        <a:lstStyle/>
        <a:p>
          <a:endParaRPr lang="de-DE" sz="1300"/>
        </a:p>
      </dgm:t>
    </dgm:pt>
    <dgm:pt modelId="{F892D86C-55F0-B84F-8793-28FAE58D9F4E}" type="sibTrans" cxnId="{5B2AE9DB-FEB8-444B-9863-B13AF32971E6}">
      <dgm:prSet/>
      <dgm:spPr/>
      <dgm:t>
        <a:bodyPr/>
        <a:lstStyle/>
        <a:p>
          <a:endParaRPr lang="de-DE" sz="1300"/>
        </a:p>
      </dgm:t>
    </dgm:pt>
    <dgm:pt modelId="{47310200-83F3-0847-88F3-BB49D290A63C}">
      <dgm:prSet custT="1"/>
      <dgm:spPr/>
      <dgm:t>
        <a:bodyPr/>
        <a:lstStyle/>
        <a:p>
          <a:r>
            <a:rPr lang="de-AT" sz="1300" b="1" dirty="0" smtClean="0">
              <a:solidFill>
                <a:schemeClr val="tx1"/>
              </a:solidFill>
            </a:rPr>
            <a:t>01_Disciplines </a:t>
          </a:r>
          <a:r>
            <a:rPr lang="de-AT" sz="1300" b="1" dirty="0">
              <a:solidFill>
                <a:schemeClr val="tx1"/>
              </a:solidFill>
            </a:rPr>
            <a:t>/ </a:t>
          </a:r>
          <a:r>
            <a:rPr lang="de-AT" sz="1300" b="1" dirty="0" err="1">
              <a:solidFill>
                <a:schemeClr val="tx1"/>
              </a:solidFill>
            </a:rPr>
            <a:t>key</a:t>
          </a:r>
          <a:r>
            <a:rPr lang="de-AT" sz="1300" b="1" dirty="0">
              <a:solidFill>
                <a:schemeClr val="tx1"/>
              </a:solidFill>
            </a:rPr>
            <a:t> </a:t>
          </a:r>
          <a:r>
            <a:rPr lang="de-AT" sz="1300" b="1" dirty="0" err="1">
              <a:solidFill>
                <a:schemeClr val="tx1"/>
              </a:solidFill>
            </a:rPr>
            <a:t>terminology</a:t>
          </a:r>
          <a:endParaRPr lang="de-AT" sz="1300" b="1" dirty="0">
            <a:solidFill>
              <a:schemeClr val="tx1"/>
            </a:solidFill>
          </a:endParaRPr>
        </a:p>
      </dgm:t>
    </dgm:pt>
    <dgm:pt modelId="{D1C3328D-8AD2-0545-8720-9C572F7D5030}" type="parTrans" cxnId="{13BAAE08-6EF4-CD43-9292-EBACDD82F5FF}">
      <dgm:prSet/>
      <dgm:spPr/>
      <dgm:t>
        <a:bodyPr/>
        <a:lstStyle/>
        <a:p>
          <a:endParaRPr lang="de-DE" sz="1300"/>
        </a:p>
      </dgm:t>
    </dgm:pt>
    <dgm:pt modelId="{992CF438-4A75-574D-8790-77A40B21B63C}" type="sibTrans" cxnId="{13BAAE08-6EF4-CD43-9292-EBACDD82F5FF}">
      <dgm:prSet/>
      <dgm:spPr/>
      <dgm:t>
        <a:bodyPr/>
        <a:lstStyle/>
        <a:p>
          <a:endParaRPr lang="de-DE" sz="1300"/>
        </a:p>
      </dgm:t>
    </dgm:pt>
    <dgm:pt modelId="{E089CBCE-2E7F-124B-9F9C-C46AE3C41FB2}">
      <dgm:prSet custT="1"/>
      <dgm:spPr/>
      <dgm:t>
        <a:bodyPr/>
        <a:lstStyle/>
        <a:p>
          <a:r>
            <a:rPr lang="de-AT" sz="1300" b="1" dirty="0" smtClean="0">
              <a:solidFill>
                <a:schemeClr val="tx1"/>
              </a:solidFill>
            </a:rPr>
            <a:t>03_Sustainability </a:t>
          </a:r>
          <a:r>
            <a:rPr lang="de-AT" sz="1300" b="1" dirty="0" err="1">
              <a:solidFill>
                <a:schemeClr val="tx1"/>
              </a:solidFill>
            </a:rPr>
            <a:t>communication</a:t>
          </a:r>
          <a:r>
            <a:rPr lang="de-AT" sz="1300" b="1" dirty="0">
              <a:solidFill>
                <a:schemeClr val="tx1"/>
              </a:solidFill>
            </a:rPr>
            <a:t> </a:t>
          </a:r>
          <a:r>
            <a:rPr lang="de-AT" sz="1300" b="1" dirty="0" err="1">
              <a:solidFill>
                <a:schemeClr val="tx1"/>
              </a:solidFill>
            </a:rPr>
            <a:t>as</a:t>
          </a:r>
          <a:r>
            <a:rPr lang="de-AT" sz="1300" b="1" dirty="0">
              <a:solidFill>
                <a:schemeClr val="tx1"/>
              </a:solidFill>
            </a:rPr>
            <a:t> </a:t>
          </a:r>
          <a:r>
            <a:rPr lang="de-AT" sz="1300" b="1" dirty="0" err="1">
              <a:solidFill>
                <a:schemeClr val="tx1"/>
              </a:solidFill>
            </a:rPr>
            <a:t>field</a:t>
          </a:r>
          <a:r>
            <a:rPr lang="de-AT" sz="1300" b="1" dirty="0">
              <a:solidFill>
                <a:schemeClr val="tx1"/>
              </a:solidFill>
            </a:rPr>
            <a:t> of </a:t>
          </a:r>
          <a:r>
            <a:rPr lang="de-AT" sz="1300" b="1" dirty="0" err="1">
              <a:solidFill>
                <a:schemeClr val="tx1"/>
              </a:solidFill>
            </a:rPr>
            <a:t>research</a:t>
          </a:r>
          <a:endParaRPr lang="de-AT" sz="1300" b="1" dirty="0">
            <a:solidFill>
              <a:schemeClr val="tx1"/>
            </a:solidFill>
          </a:endParaRPr>
        </a:p>
      </dgm:t>
    </dgm:pt>
    <dgm:pt modelId="{BE5CA48E-202F-2B4B-BBBF-4F4CF13F87DD}" type="parTrans" cxnId="{1BFF6A9B-F34E-F24B-8731-72CA2D4B2181}">
      <dgm:prSet/>
      <dgm:spPr/>
      <dgm:t>
        <a:bodyPr/>
        <a:lstStyle/>
        <a:p>
          <a:endParaRPr lang="de-DE" sz="1300"/>
        </a:p>
      </dgm:t>
    </dgm:pt>
    <dgm:pt modelId="{DF492B5B-44D0-3741-9DDF-9CDBC8F81A1A}" type="sibTrans" cxnId="{1BFF6A9B-F34E-F24B-8731-72CA2D4B2181}">
      <dgm:prSet/>
      <dgm:spPr/>
      <dgm:t>
        <a:bodyPr/>
        <a:lstStyle/>
        <a:p>
          <a:endParaRPr lang="de-DE" sz="1300"/>
        </a:p>
      </dgm:t>
    </dgm:pt>
    <dgm:pt modelId="{71AAE88D-AE7E-F646-984C-09C08954DC68}">
      <dgm:prSet custT="1"/>
      <dgm:spPr/>
      <dgm:t>
        <a:bodyPr/>
        <a:lstStyle/>
        <a:p>
          <a:r>
            <a:rPr lang="de-AT" sz="1300" dirty="0" smtClean="0">
              <a:solidFill>
                <a:schemeClr val="tx1"/>
              </a:solidFill>
            </a:rPr>
            <a:t>Course </a:t>
          </a:r>
          <a:r>
            <a:rPr lang="de-AT" sz="1300" dirty="0" err="1">
              <a:solidFill>
                <a:schemeClr val="tx1"/>
              </a:solidFill>
            </a:rPr>
            <a:t>Overview</a:t>
          </a:r>
          <a:r>
            <a:rPr lang="de-AT" sz="1300" dirty="0">
              <a:solidFill>
                <a:schemeClr val="tx1"/>
              </a:solidFill>
            </a:rPr>
            <a:t> &amp; </a:t>
          </a:r>
          <a:r>
            <a:rPr lang="de-AT" sz="1300" dirty="0" err="1">
              <a:solidFill>
                <a:schemeClr val="tx1"/>
              </a:solidFill>
            </a:rPr>
            <a:t>Introduction</a:t>
          </a:r>
          <a:r>
            <a:rPr lang="de-AT" sz="1300" dirty="0">
              <a:solidFill>
                <a:schemeClr val="tx1"/>
              </a:solidFill>
            </a:rPr>
            <a:t> (plus: </a:t>
          </a:r>
          <a:r>
            <a:rPr lang="de-AT" sz="1300" dirty="0" err="1">
              <a:solidFill>
                <a:schemeClr val="tx1"/>
              </a:solidFill>
            </a:rPr>
            <a:t>inofficial</a:t>
          </a:r>
          <a:r>
            <a:rPr lang="de-AT" sz="1300" dirty="0">
              <a:solidFill>
                <a:schemeClr val="tx1"/>
              </a:solidFill>
            </a:rPr>
            <a:t> </a:t>
          </a:r>
          <a:r>
            <a:rPr lang="de-AT" sz="1300" dirty="0" err="1">
              <a:solidFill>
                <a:schemeClr val="tx1"/>
              </a:solidFill>
            </a:rPr>
            <a:t>intro</a:t>
          </a:r>
          <a:r>
            <a:rPr lang="de-AT" sz="1300" dirty="0">
              <a:solidFill>
                <a:schemeClr val="tx1"/>
              </a:solidFill>
            </a:rPr>
            <a:t>)</a:t>
          </a:r>
        </a:p>
      </dgm:t>
    </dgm:pt>
    <dgm:pt modelId="{F327FFAC-04D6-F54B-9EDD-AA94A2C4A263}" type="parTrans" cxnId="{B48A8561-8F40-1449-B876-C638E2A567EE}">
      <dgm:prSet/>
      <dgm:spPr/>
      <dgm:t>
        <a:bodyPr/>
        <a:lstStyle/>
        <a:p>
          <a:endParaRPr lang="de-DE" sz="1300"/>
        </a:p>
      </dgm:t>
    </dgm:pt>
    <dgm:pt modelId="{F8E323D9-AEF5-0544-AAA3-22780FF1FAE5}" type="sibTrans" cxnId="{B48A8561-8F40-1449-B876-C638E2A567EE}">
      <dgm:prSet/>
      <dgm:spPr/>
      <dgm:t>
        <a:bodyPr/>
        <a:lstStyle/>
        <a:p>
          <a:endParaRPr lang="de-DE" sz="1300"/>
        </a:p>
      </dgm:t>
    </dgm:pt>
    <dgm:pt modelId="{3DCA714A-CB59-F047-B1FA-2BAEE7800392}">
      <dgm:prSet custT="1"/>
      <dgm:spPr/>
      <dgm:t>
        <a:bodyPr/>
        <a:lstStyle/>
        <a:p>
          <a:r>
            <a:rPr lang="de-AT" sz="1300" dirty="0">
              <a:solidFill>
                <a:schemeClr val="tx1"/>
              </a:solidFill>
            </a:rPr>
            <a:t>4 </a:t>
          </a:r>
          <a:r>
            <a:rPr lang="de-AT" sz="1300" dirty="0" err="1">
              <a:solidFill>
                <a:schemeClr val="tx1"/>
              </a:solidFill>
            </a:rPr>
            <a:t>episodes</a:t>
          </a:r>
          <a:r>
            <a:rPr lang="de-AT" sz="1300" dirty="0">
              <a:solidFill>
                <a:schemeClr val="tx1"/>
              </a:solidFill>
            </a:rPr>
            <a:t>  </a:t>
          </a:r>
        </a:p>
      </dgm:t>
    </dgm:pt>
    <dgm:pt modelId="{D69E68DE-C116-294B-AD9F-58A45509C0B7}" type="parTrans" cxnId="{2EFC89EA-6B41-D741-A33A-A146E6E041DD}">
      <dgm:prSet/>
      <dgm:spPr/>
      <dgm:t>
        <a:bodyPr/>
        <a:lstStyle/>
        <a:p>
          <a:endParaRPr lang="de-DE" sz="1300"/>
        </a:p>
      </dgm:t>
    </dgm:pt>
    <dgm:pt modelId="{BE0C69C1-0871-1244-93E3-D188E483E782}" type="sibTrans" cxnId="{2EFC89EA-6B41-D741-A33A-A146E6E041DD}">
      <dgm:prSet/>
      <dgm:spPr/>
      <dgm:t>
        <a:bodyPr/>
        <a:lstStyle/>
        <a:p>
          <a:endParaRPr lang="de-DE" sz="1300"/>
        </a:p>
      </dgm:t>
    </dgm:pt>
    <dgm:pt modelId="{790E55BA-438F-904B-9952-39468B1556E8}">
      <dgm:prSet custT="1"/>
      <dgm:spPr/>
      <dgm:t>
        <a:bodyPr/>
        <a:lstStyle/>
        <a:p>
          <a:r>
            <a:rPr lang="de-AT" sz="1300" dirty="0">
              <a:solidFill>
                <a:schemeClr val="tx1"/>
              </a:solidFill>
            </a:rPr>
            <a:t>4 </a:t>
          </a:r>
          <a:r>
            <a:rPr lang="de-AT" sz="1300" dirty="0" err="1">
              <a:solidFill>
                <a:schemeClr val="tx1"/>
              </a:solidFill>
            </a:rPr>
            <a:t>episodes</a:t>
          </a:r>
          <a:endParaRPr lang="de-AT" sz="1300" dirty="0">
            <a:solidFill>
              <a:schemeClr val="tx1"/>
            </a:solidFill>
          </a:endParaRPr>
        </a:p>
      </dgm:t>
    </dgm:pt>
    <dgm:pt modelId="{06402023-9937-6040-AA41-6C3007C6E2EA}" type="parTrans" cxnId="{D9FB41F9-1735-C64E-A8E8-7169CB6FAD70}">
      <dgm:prSet/>
      <dgm:spPr/>
      <dgm:t>
        <a:bodyPr/>
        <a:lstStyle/>
        <a:p>
          <a:endParaRPr lang="de-DE" sz="1300"/>
        </a:p>
      </dgm:t>
    </dgm:pt>
    <dgm:pt modelId="{D067B447-DBE8-094D-A86E-C184720A68F9}" type="sibTrans" cxnId="{D9FB41F9-1735-C64E-A8E8-7169CB6FAD70}">
      <dgm:prSet/>
      <dgm:spPr/>
      <dgm:t>
        <a:bodyPr/>
        <a:lstStyle/>
        <a:p>
          <a:endParaRPr lang="de-DE" sz="1300"/>
        </a:p>
      </dgm:t>
    </dgm:pt>
    <dgm:pt modelId="{02DEF24C-724A-034A-8781-1791BA7C9166}">
      <dgm:prSet custT="1"/>
      <dgm:spPr/>
      <dgm:t>
        <a:bodyPr/>
        <a:lstStyle/>
        <a:p>
          <a:r>
            <a:rPr lang="de-AT" sz="1300" b="1" dirty="0" smtClean="0">
              <a:solidFill>
                <a:schemeClr val="tx1"/>
              </a:solidFill>
            </a:rPr>
            <a:t>05_Communication </a:t>
          </a:r>
          <a:r>
            <a:rPr lang="de-AT" sz="1300" b="1" dirty="0">
              <a:solidFill>
                <a:schemeClr val="tx1"/>
              </a:solidFill>
            </a:rPr>
            <a:t>of </a:t>
          </a:r>
          <a:r>
            <a:rPr lang="de-AT" sz="1300" b="1" dirty="0" err="1">
              <a:solidFill>
                <a:schemeClr val="tx1"/>
              </a:solidFill>
            </a:rPr>
            <a:t>Sustainability</a:t>
          </a:r>
          <a:endParaRPr lang="de-AT" sz="1300" b="1" dirty="0">
            <a:solidFill>
              <a:schemeClr val="tx1"/>
            </a:solidFill>
          </a:endParaRPr>
        </a:p>
      </dgm:t>
    </dgm:pt>
    <dgm:pt modelId="{8D5D39D4-BF92-7740-8F39-9B0BD7D60B35}" type="parTrans" cxnId="{1D8ED6AF-D85B-F243-BB6B-443F8C5C4DB3}">
      <dgm:prSet/>
      <dgm:spPr/>
      <dgm:t>
        <a:bodyPr/>
        <a:lstStyle/>
        <a:p>
          <a:endParaRPr lang="de-DE" sz="1300"/>
        </a:p>
      </dgm:t>
    </dgm:pt>
    <dgm:pt modelId="{D48C9C06-5BC5-7245-8F86-C8A7B91A9871}" type="sibTrans" cxnId="{1D8ED6AF-D85B-F243-BB6B-443F8C5C4DB3}">
      <dgm:prSet/>
      <dgm:spPr/>
      <dgm:t>
        <a:bodyPr/>
        <a:lstStyle/>
        <a:p>
          <a:endParaRPr lang="de-DE" sz="1300"/>
        </a:p>
      </dgm:t>
    </dgm:pt>
    <dgm:pt modelId="{A73D7E99-7793-7D4C-818D-D975D2502011}">
      <dgm:prSet custT="1"/>
      <dgm:spPr/>
      <dgm:t>
        <a:bodyPr/>
        <a:lstStyle/>
        <a:p>
          <a:r>
            <a:rPr lang="de-AT" sz="1300" b="1" dirty="0" smtClean="0">
              <a:solidFill>
                <a:schemeClr val="tx1"/>
              </a:solidFill>
            </a:rPr>
            <a:t>06_Communication </a:t>
          </a:r>
          <a:r>
            <a:rPr lang="de-AT" sz="1300" b="1" dirty="0" err="1">
              <a:solidFill>
                <a:schemeClr val="tx1"/>
              </a:solidFill>
            </a:rPr>
            <a:t>about</a:t>
          </a:r>
          <a:r>
            <a:rPr lang="de-AT" sz="1300" b="1" dirty="0">
              <a:solidFill>
                <a:schemeClr val="tx1"/>
              </a:solidFill>
            </a:rPr>
            <a:t> </a:t>
          </a:r>
          <a:r>
            <a:rPr lang="de-AT" sz="1300" b="1" dirty="0" err="1">
              <a:solidFill>
                <a:schemeClr val="tx1"/>
              </a:solidFill>
            </a:rPr>
            <a:t>Sustainability</a:t>
          </a:r>
          <a:endParaRPr lang="de-AT" sz="1300" b="1" dirty="0">
            <a:solidFill>
              <a:schemeClr val="tx1"/>
            </a:solidFill>
          </a:endParaRPr>
        </a:p>
      </dgm:t>
    </dgm:pt>
    <dgm:pt modelId="{2466078A-68BD-7B4F-9D6A-6DB4585E1E6D}" type="parTrans" cxnId="{23A26601-5978-044F-88E4-3218681CBC69}">
      <dgm:prSet/>
      <dgm:spPr/>
      <dgm:t>
        <a:bodyPr/>
        <a:lstStyle/>
        <a:p>
          <a:endParaRPr lang="de-DE" sz="1300"/>
        </a:p>
      </dgm:t>
    </dgm:pt>
    <dgm:pt modelId="{BBA157DD-E22D-A64A-BCF5-B186E22E0B8A}" type="sibTrans" cxnId="{23A26601-5978-044F-88E4-3218681CBC69}">
      <dgm:prSet/>
      <dgm:spPr/>
      <dgm:t>
        <a:bodyPr/>
        <a:lstStyle/>
        <a:p>
          <a:endParaRPr lang="de-DE" sz="1300"/>
        </a:p>
      </dgm:t>
    </dgm:pt>
    <dgm:pt modelId="{88329AA5-2317-104C-B3C2-2AAB59CCA477}">
      <dgm:prSet custT="1"/>
      <dgm:spPr/>
      <dgm:t>
        <a:bodyPr/>
        <a:lstStyle/>
        <a:p>
          <a:r>
            <a:rPr lang="de-AT" sz="1300" b="1" dirty="0" smtClean="0">
              <a:solidFill>
                <a:schemeClr val="tx1"/>
              </a:solidFill>
            </a:rPr>
            <a:t>07_Communication </a:t>
          </a:r>
          <a:r>
            <a:rPr lang="de-AT" sz="1300" b="1" dirty="0">
              <a:solidFill>
                <a:schemeClr val="tx1"/>
              </a:solidFill>
            </a:rPr>
            <a:t>for </a:t>
          </a:r>
          <a:r>
            <a:rPr lang="de-AT" sz="1300" b="1" dirty="0" err="1">
              <a:solidFill>
                <a:schemeClr val="tx1"/>
              </a:solidFill>
            </a:rPr>
            <a:t>Sustainabiity</a:t>
          </a:r>
          <a:endParaRPr lang="de-AT" sz="1300" b="1" dirty="0">
            <a:solidFill>
              <a:schemeClr val="tx1"/>
            </a:solidFill>
          </a:endParaRPr>
        </a:p>
      </dgm:t>
    </dgm:pt>
    <dgm:pt modelId="{70B8AC38-24BF-B54E-BE5E-644CFF5EB3AE}" type="parTrans" cxnId="{C1008F48-9093-9F4D-8E3E-EEAF5176F084}">
      <dgm:prSet/>
      <dgm:spPr/>
      <dgm:t>
        <a:bodyPr/>
        <a:lstStyle/>
        <a:p>
          <a:endParaRPr lang="de-DE" sz="1300"/>
        </a:p>
      </dgm:t>
    </dgm:pt>
    <dgm:pt modelId="{C9518ECC-B2D5-6C46-9C7F-3FF5572F219D}" type="sibTrans" cxnId="{C1008F48-9093-9F4D-8E3E-EEAF5176F084}">
      <dgm:prSet/>
      <dgm:spPr/>
      <dgm:t>
        <a:bodyPr/>
        <a:lstStyle/>
        <a:p>
          <a:endParaRPr lang="de-DE" sz="1300"/>
        </a:p>
      </dgm:t>
    </dgm:pt>
    <dgm:pt modelId="{35BBD302-0B31-064F-A8B8-869C6CB9403F}">
      <dgm:prSet custT="1"/>
      <dgm:spPr/>
      <dgm:t>
        <a:bodyPr/>
        <a:lstStyle/>
        <a:p>
          <a:r>
            <a:rPr lang="de-AT" sz="1300" b="1" dirty="0" smtClean="0">
              <a:solidFill>
                <a:schemeClr val="tx1"/>
              </a:solidFill>
            </a:rPr>
            <a:t>08_Outlook</a:t>
          </a:r>
          <a:endParaRPr lang="de-AT" sz="1300" b="1" dirty="0">
            <a:solidFill>
              <a:schemeClr val="tx1"/>
            </a:solidFill>
          </a:endParaRPr>
        </a:p>
      </dgm:t>
    </dgm:pt>
    <dgm:pt modelId="{B24046EF-28EC-754A-BFDC-ABE24EE8DAFF}" type="parTrans" cxnId="{B770A8F5-8944-2141-92B6-6CB43F5254F7}">
      <dgm:prSet/>
      <dgm:spPr/>
      <dgm:t>
        <a:bodyPr/>
        <a:lstStyle/>
        <a:p>
          <a:endParaRPr lang="de-DE" sz="1300"/>
        </a:p>
      </dgm:t>
    </dgm:pt>
    <dgm:pt modelId="{B68F5D34-0CA1-7941-830B-0A8A464C5FDF}" type="sibTrans" cxnId="{B770A8F5-8944-2141-92B6-6CB43F5254F7}">
      <dgm:prSet/>
      <dgm:spPr/>
      <dgm:t>
        <a:bodyPr/>
        <a:lstStyle/>
        <a:p>
          <a:endParaRPr lang="de-DE" sz="1300"/>
        </a:p>
      </dgm:t>
    </dgm:pt>
    <dgm:pt modelId="{45B7B361-B971-A345-8779-918FA2EB4FA9}">
      <dgm:prSet custT="1"/>
      <dgm:spPr/>
      <dgm:t>
        <a:bodyPr/>
        <a:lstStyle/>
        <a:p>
          <a:r>
            <a:rPr lang="de-AT" sz="1300" dirty="0">
              <a:solidFill>
                <a:schemeClr val="tx1"/>
              </a:solidFill>
            </a:rPr>
            <a:t>4 </a:t>
          </a:r>
          <a:r>
            <a:rPr lang="de-AT" sz="1300" dirty="0" err="1">
              <a:solidFill>
                <a:schemeClr val="tx1"/>
              </a:solidFill>
            </a:rPr>
            <a:t>episodes</a:t>
          </a:r>
          <a:endParaRPr lang="de-AT" sz="1300" dirty="0">
            <a:solidFill>
              <a:schemeClr val="tx1"/>
            </a:solidFill>
          </a:endParaRPr>
        </a:p>
      </dgm:t>
    </dgm:pt>
    <dgm:pt modelId="{44A2FAC0-2ED5-164C-AC27-3757D4568C49}" type="parTrans" cxnId="{E0DE78DF-B9F4-CD41-AF2A-DD76D478D56E}">
      <dgm:prSet/>
      <dgm:spPr/>
      <dgm:t>
        <a:bodyPr/>
        <a:lstStyle/>
        <a:p>
          <a:endParaRPr lang="de-DE" sz="1300"/>
        </a:p>
      </dgm:t>
    </dgm:pt>
    <dgm:pt modelId="{AAC1E5C3-8D7F-4242-AA12-E810E06B377C}" type="sibTrans" cxnId="{E0DE78DF-B9F4-CD41-AF2A-DD76D478D56E}">
      <dgm:prSet/>
      <dgm:spPr/>
      <dgm:t>
        <a:bodyPr/>
        <a:lstStyle/>
        <a:p>
          <a:endParaRPr lang="de-DE" sz="1300"/>
        </a:p>
      </dgm:t>
    </dgm:pt>
    <dgm:pt modelId="{23F4CCB3-F96F-AD4B-BE5C-BEE0F4C073F0}">
      <dgm:prSet custT="1"/>
      <dgm:spPr/>
      <dgm:t>
        <a:bodyPr/>
        <a:lstStyle/>
        <a:p>
          <a:r>
            <a:rPr lang="de-AT" sz="1300" dirty="0">
              <a:solidFill>
                <a:schemeClr val="tx1"/>
              </a:solidFill>
            </a:rPr>
            <a:t>4 </a:t>
          </a:r>
          <a:r>
            <a:rPr lang="de-AT" sz="1300" dirty="0" err="1">
              <a:solidFill>
                <a:schemeClr val="tx1"/>
              </a:solidFill>
            </a:rPr>
            <a:t>episodes</a:t>
          </a:r>
          <a:endParaRPr lang="de-AT" sz="1300" dirty="0">
            <a:solidFill>
              <a:schemeClr val="tx1"/>
            </a:solidFill>
          </a:endParaRPr>
        </a:p>
      </dgm:t>
    </dgm:pt>
    <dgm:pt modelId="{3C4817CB-8B36-664E-83CA-F89468FA365A}" type="parTrans" cxnId="{93D7B39D-7D68-1741-BEAB-585907BA4EA1}">
      <dgm:prSet/>
      <dgm:spPr/>
      <dgm:t>
        <a:bodyPr/>
        <a:lstStyle/>
        <a:p>
          <a:endParaRPr lang="de-DE" sz="1300"/>
        </a:p>
      </dgm:t>
    </dgm:pt>
    <dgm:pt modelId="{9F1EB733-650D-B24C-8D91-60691D513194}" type="sibTrans" cxnId="{93D7B39D-7D68-1741-BEAB-585907BA4EA1}">
      <dgm:prSet/>
      <dgm:spPr/>
      <dgm:t>
        <a:bodyPr/>
        <a:lstStyle/>
        <a:p>
          <a:endParaRPr lang="de-DE" sz="1300"/>
        </a:p>
      </dgm:t>
    </dgm:pt>
    <dgm:pt modelId="{1BD63C3A-AC16-2446-AF54-267A5890F7BD}">
      <dgm:prSet custT="1"/>
      <dgm:spPr/>
      <dgm:t>
        <a:bodyPr/>
        <a:lstStyle/>
        <a:p>
          <a:r>
            <a:rPr lang="de-AT" sz="1300" dirty="0">
              <a:solidFill>
                <a:schemeClr val="tx1"/>
              </a:solidFill>
            </a:rPr>
            <a:t>4 </a:t>
          </a:r>
          <a:r>
            <a:rPr lang="de-AT" sz="1300" dirty="0" err="1">
              <a:solidFill>
                <a:schemeClr val="tx1"/>
              </a:solidFill>
            </a:rPr>
            <a:t>episodes</a:t>
          </a:r>
          <a:endParaRPr lang="de-AT" sz="1300" dirty="0">
            <a:solidFill>
              <a:schemeClr val="tx1"/>
            </a:solidFill>
          </a:endParaRPr>
        </a:p>
      </dgm:t>
    </dgm:pt>
    <dgm:pt modelId="{16C48F7C-3147-A842-943F-732B327E54CC}" type="parTrans" cxnId="{D108AF87-077C-A042-AB91-356167F80E2E}">
      <dgm:prSet/>
      <dgm:spPr/>
      <dgm:t>
        <a:bodyPr/>
        <a:lstStyle/>
        <a:p>
          <a:endParaRPr lang="de-DE" sz="1300"/>
        </a:p>
      </dgm:t>
    </dgm:pt>
    <dgm:pt modelId="{2A5BB83E-BE52-9D4D-A5EF-3D1DEEA7DA98}" type="sibTrans" cxnId="{D108AF87-077C-A042-AB91-356167F80E2E}">
      <dgm:prSet/>
      <dgm:spPr/>
      <dgm:t>
        <a:bodyPr/>
        <a:lstStyle/>
        <a:p>
          <a:endParaRPr lang="de-DE" sz="1300"/>
        </a:p>
      </dgm:t>
    </dgm:pt>
    <dgm:pt modelId="{0943E155-49FC-D444-A858-D6E5846AED08}">
      <dgm:prSet custT="1"/>
      <dgm:spPr/>
      <dgm:t>
        <a:bodyPr/>
        <a:lstStyle/>
        <a:p>
          <a:r>
            <a:rPr lang="de-AT" sz="1300" b="1" dirty="0" smtClean="0">
              <a:solidFill>
                <a:schemeClr val="tx1"/>
              </a:solidFill>
            </a:rPr>
            <a:t>9_Dialogue</a:t>
          </a:r>
          <a:r>
            <a:rPr lang="de-AT" sz="1300" b="1" dirty="0">
              <a:solidFill>
                <a:schemeClr val="tx1"/>
              </a:solidFill>
            </a:rPr>
            <a:t>: </a:t>
          </a:r>
          <a:r>
            <a:rPr lang="de-AT" sz="1300" b="1" dirty="0" err="1">
              <a:solidFill>
                <a:schemeClr val="tx1"/>
              </a:solidFill>
            </a:rPr>
            <a:t>Employability</a:t>
          </a:r>
          <a:r>
            <a:rPr lang="de-AT" sz="1300" b="1" dirty="0">
              <a:solidFill>
                <a:schemeClr val="tx1"/>
              </a:solidFill>
            </a:rPr>
            <a:t> / </a:t>
          </a:r>
          <a:r>
            <a:rPr lang="de-AT" sz="1300" b="1" dirty="0" err="1">
              <a:solidFill>
                <a:schemeClr val="tx1"/>
              </a:solidFill>
            </a:rPr>
            <a:t>research</a:t>
          </a:r>
          <a:r>
            <a:rPr lang="de-AT" sz="1300" b="1" dirty="0">
              <a:solidFill>
                <a:schemeClr val="tx1"/>
              </a:solidFill>
            </a:rPr>
            <a:t> </a:t>
          </a:r>
          <a:r>
            <a:rPr lang="de-AT" sz="1300" b="1" dirty="0" err="1">
              <a:solidFill>
                <a:schemeClr val="tx1"/>
              </a:solidFill>
            </a:rPr>
            <a:t>perspectives</a:t>
          </a:r>
          <a:endParaRPr lang="de-AT" sz="1300" b="1" dirty="0">
            <a:solidFill>
              <a:schemeClr val="tx1"/>
            </a:solidFill>
          </a:endParaRPr>
        </a:p>
      </dgm:t>
    </dgm:pt>
    <dgm:pt modelId="{F9800368-D5FB-F543-8380-03463B3CB52E}" type="parTrans" cxnId="{FE79D4F4-1C73-D340-8FC5-E3FCBC324524}">
      <dgm:prSet/>
      <dgm:spPr/>
      <dgm:t>
        <a:bodyPr/>
        <a:lstStyle/>
        <a:p>
          <a:endParaRPr lang="de-DE" sz="1300"/>
        </a:p>
      </dgm:t>
    </dgm:pt>
    <dgm:pt modelId="{E303A88F-9C87-734A-8921-48A702F4589D}" type="sibTrans" cxnId="{FE79D4F4-1C73-D340-8FC5-E3FCBC324524}">
      <dgm:prSet/>
      <dgm:spPr/>
      <dgm:t>
        <a:bodyPr/>
        <a:lstStyle/>
        <a:p>
          <a:endParaRPr lang="de-DE" sz="1300"/>
        </a:p>
      </dgm:t>
    </dgm:pt>
    <dgm:pt modelId="{BB2CD512-2B60-7341-840D-F78048E876AC}">
      <dgm:prSet custT="1"/>
      <dgm:spPr/>
      <dgm:t>
        <a:bodyPr/>
        <a:lstStyle/>
        <a:p>
          <a:r>
            <a:rPr lang="de-AT" sz="1300" b="1" dirty="0" smtClean="0">
              <a:solidFill>
                <a:schemeClr val="tx1"/>
              </a:solidFill>
            </a:rPr>
            <a:t>02_Theories </a:t>
          </a:r>
          <a:r>
            <a:rPr lang="de-AT" sz="1300" b="1" dirty="0">
              <a:solidFill>
                <a:schemeClr val="tx1"/>
              </a:solidFill>
            </a:rPr>
            <a:t>&amp; </a:t>
          </a:r>
          <a:r>
            <a:rPr lang="de-AT" sz="1300" b="1" dirty="0" err="1">
              <a:solidFill>
                <a:schemeClr val="tx1"/>
              </a:solidFill>
            </a:rPr>
            <a:t>perspectives</a:t>
          </a:r>
          <a:endParaRPr lang="de-AT" sz="1300" b="1" dirty="0">
            <a:solidFill>
              <a:schemeClr val="tx1"/>
            </a:solidFill>
          </a:endParaRPr>
        </a:p>
      </dgm:t>
    </dgm:pt>
    <dgm:pt modelId="{B251A229-F01E-2C42-AD00-67581FEF9B66}" type="parTrans" cxnId="{2E3BBB6E-1284-8948-84E8-42408A5144F7}">
      <dgm:prSet/>
      <dgm:spPr/>
      <dgm:t>
        <a:bodyPr/>
        <a:lstStyle/>
        <a:p>
          <a:endParaRPr lang="de-DE" sz="1300"/>
        </a:p>
      </dgm:t>
    </dgm:pt>
    <dgm:pt modelId="{670E9CD4-CDEB-5048-86E5-4EFD9CABEF2C}" type="sibTrans" cxnId="{2E3BBB6E-1284-8948-84E8-42408A5144F7}">
      <dgm:prSet/>
      <dgm:spPr/>
      <dgm:t>
        <a:bodyPr/>
        <a:lstStyle/>
        <a:p>
          <a:endParaRPr lang="de-DE" sz="1300"/>
        </a:p>
      </dgm:t>
    </dgm:pt>
    <dgm:pt modelId="{9EAAF24A-D957-7144-B628-3E7B79A225CD}">
      <dgm:prSet custT="1"/>
      <dgm:spPr/>
      <dgm:t>
        <a:bodyPr/>
        <a:lstStyle/>
        <a:p>
          <a:r>
            <a:rPr lang="de-AT" sz="1300" dirty="0">
              <a:solidFill>
                <a:schemeClr val="tx1"/>
              </a:solidFill>
            </a:rPr>
            <a:t>4 </a:t>
          </a:r>
          <a:r>
            <a:rPr lang="de-AT" sz="1300" dirty="0" err="1">
              <a:solidFill>
                <a:schemeClr val="tx1"/>
              </a:solidFill>
            </a:rPr>
            <a:t>episodes</a:t>
          </a:r>
          <a:endParaRPr lang="de-AT" sz="1300" dirty="0">
            <a:solidFill>
              <a:schemeClr val="tx1"/>
            </a:solidFill>
          </a:endParaRPr>
        </a:p>
      </dgm:t>
    </dgm:pt>
    <dgm:pt modelId="{D017DFE0-204F-1243-8008-4D1AD3EDC8AD}" type="parTrans" cxnId="{4971CE53-619C-AF44-9892-70C35EF01171}">
      <dgm:prSet/>
      <dgm:spPr/>
      <dgm:t>
        <a:bodyPr/>
        <a:lstStyle/>
        <a:p>
          <a:endParaRPr lang="de-DE" sz="1300"/>
        </a:p>
      </dgm:t>
    </dgm:pt>
    <dgm:pt modelId="{2EC91345-62A8-C24A-ACF4-54D6AFAE46FB}" type="sibTrans" cxnId="{4971CE53-619C-AF44-9892-70C35EF01171}">
      <dgm:prSet/>
      <dgm:spPr/>
      <dgm:t>
        <a:bodyPr/>
        <a:lstStyle/>
        <a:p>
          <a:endParaRPr lang="de-DE" sz="1300"/>
        </a:p>
      </dgm:t>
    </dgm:pt>
    <dgm:pt modelId="{2006D599-B1A2-DE41-9915-2E6AB1F969FD}">
      <dgm:prSet custT="1"/>
      <dgm:spPr/>
      <dgm:t>
        <a:bodyPr/>
        <a:lstStyle/>
        <a:p>
          <a:r>
            <a:rPr lang="de-AT" sz="1300" dirty="0" err="1">
              <a:solidFill>
                <a:schemeClr val="tx1"/>
              </a:solidFill>
            </a:rPr>
            <a:t>Dialogues</a:t>
          </a:r>
          <a:endParaRPr lang="de-AT" sz="1300" dirty="0">
            <a:solidFill>
              <a:schemeClr val="tx1"/>
            </a:solidFill>
          </a:endParaRPr>
        </a:p>
      </dgm:t>
    </dgm:pt>
    <dgm:pt modelId="{26EBD3BF-E604-DE44-A916-6665A695AAB8}" type="parTrans" cxnId="{5413D18C-7BF0-EB44-AA4E-14DB9893A5B1}">
      <dgm:prSet/>
      <dgm:spPr/>
      <dgm:t>
        <a:bodyPr/>
        <a:lstStyle/>
        <a:p>
          <a:endParaRPr lang="de-DE" sz="1300"/>
        </a:p>
      </dgm:t>
    </dgm:pt>
    <dgm:pt modelId="{34CABEE1-9AE7-0F4E-AC5A-57EC37359F04}" type="sibTrans" cxnId="{5413D18C-7BF0-EB44-AA4E-14DB9893A5B1}">
      <dgm:prSet/>
      <dgm:spPr/>
      <dgm:t>
        <a:bodyPr/>
        <a:lstStyle/>
        <a:p>
          <a:endParaRPr lang="de-DE" sz="1300"/>
        </a:p>
      </dgm:t>
    </dgm:pt>
    <dgm:pt modelId="{47F34B1B-152D-9744-BBC8-9F930497D780}">
      <dgm:prSet custT="1"/>
      <dgm:spPr/>
      <dgm:t>
        <a:bodyPr/>
        <a:lstStyle/>
        <a:p>
          <a:r>
            <a:rPr lang="de-AT" sz="1300" dirty="0">
              <a:solidFill>
                <a:schemeClr val="tx1"/>
              </a:solidFill>
            </a:rPr>
            <a:t>1 </a:t>
          </a:r>
          <a:r>
            <a:rPr lang="de-AT" sz="1300" dirty="0" err="1">
              <a:solidFill>
                <a:schemeClr val="tx1"/>
              </a:solidFill>
            </a:rPr>
            <a:t>episode</a:t>
          </a:r>
          <a:r>
            <a:rPr lang="de-AT" sz="1300" dirty="0">
              <a:solidFill>
                <a:schemeClr val="tx1"/>
              </a:solidFill>
            </a:rPr>
            <a:t> (plus: </a:t>
          </a:r>
          <a:r>
            <a:rPr lang="de-AT" sz="1300" dirty="0" err="1">
              <a:solidFill>
                <a:schemeClr val="tx1"/>
              </a:solidFill>
            </a:rPr>
            <a:t>inofficial</a:t>
          </a:r>
          <a:r>
            <a:rPr lang="de-AT" sz="1300" dirty="0">
              <a:solidFill>
                <a:schemeClr val="tx1"/>
              </a:solidFill>
            </a:rPr>
            <a:t> </a:t>
          </a:r>
          <a:r>
            <a:rPr lang="de-AT" sz="1300" dirty="0" err="1">
              <a:solidFill>
                <a:schemeClr val="tx1"/>
              </a:solidFill>
            </a:rPr>
            <a:t>outro</a:t>
          </a:r>
          <a:r>
            <a:rPr lang="de-AT" sz="1300" dirty="0">
              <a:solidFill>
                <a:schemeClr val="tx1"/>
              </a:solidFill>
            </a:rPr>
            <a:t>)</a:t>
          </a:r>
        </a:p>
      </dgm:t>
    </dgm:pt>
    <dgm:pt modelId="{FC492927-0B03-C04D-A1E9-99A0C8803E33}" type="parTrans" cxnId="{E3229DCA-504F-904F-BFB5-BF4217760303}">
      <dgm:prSet/>
      <dgm:spPr/>
      <dgm:t>
        <a:bodyPr/>
        <a:lstStyle/>
        <a:p>
          <a:endParaRPr lang="de-DE" sz="1300"/>
        </a:p>
      </dgm:t>
    </dgm:pt>
    <dgm:pt modelId="{6F2EB818-DE6F-CC45-A5CD-1FAE89072CDE}" type="sibTrans" cxnId="{E3229DCA-504F-904F-BFB5-BF4217760303}">
      <dgm:prSet/>
      <dgm:spPr/>
      <dgm:t>
        <a:bodyPr/>
        <a:lstStyle/>
        <a:p>
          <a:endParaRPr lang="de-DE" sz="1300"/>
        </a:p>
      </dgm:t>
    </dgm:pt>
    <dgm:pt modelId="{182C90FE-9DDC-F948-A572-802B0EEFF9F8}">
      <dgm:prSet custT="1"/>
      <dgm:spPr/>
      <dgm:t>
        <a:bodyPr/>
        <a:lstStyle/>
        <a:p>
          <a:r>
            <a:rPr lang="de-AT" sz="1300" b="1" dirty="0" smtClean="0">
              <a:solidFill>
                <a:schemeClr val="tx1"/>
              </a:solidFill>
            </a:rPr>
            <a:t>04_Dialogue</a:t>
          </a:r>
          <a:r>
            <a:rPr lang="de-AT" sz="1300" b="1" dirty="0">
              <a:solidFill>
                <a:schemeClr val="tx1"/>
              </a:solidFill>
            </a:rPr>
            <a:t>: </a:t>
          </a:r>
          <a:r>
            <a:rPr lang="de-AT" sz="1300" b="1" dirty="0" err="1">
              <a:solidFill>
                <a:schemeClr val="tx1"/>
              </a:solidFill>
            </a:rPr>
            <a:t>Social</a:t>
          </a:r>
          <a:r>
            <a:rPr lang="de-AT" sz="1300" b="1" dirty="0">
              <a:solidFill>
                <a:schemeClr val="tx1"/>
              </a:solidFill>
            </a:rPr>
            <a:t> Change</a:t>
          </a:r>
          <a:endParaRPr lang="de-AT" sz="1300" dirty="0">
            <a:solidFill>
              <a:schemeClr val="tx1"/>
            </a:solidFill>
          </a:endParaRPr>
        </a:p>
      </dgm:t>
    </dgm:pt>
    <dgm:pt modelId="{D7B404BD-2F5A-2C47-BD45-8B91B4CB40E3}" type="sibTrans" cxnId="{FAB14683-009B-6443-B93F-C5F0948B0630}">
      <dgm:prSet/>
      <dgm:spPr/>
      <dgm:t>
        <a:bodyPr/>
        <a:lstStyle/>
        <a:p>
          <a:endParaRPr lang="de-DE" sz="1300"/>
        </a:p>
      </dgm:t>
    </dgm:pt>
    <dgm:pt modelId="{65A31780-A860-BA4B-A799-389A14587661}" type="parTrans" cxnId="{FAB14683-009B-6443-B93F-C5F0948B0630}">
      <dgm:prSet/>
      <dgm:spPr/>
      <dgm:t>
        <a:bodyPr/>
        <a:lstStyle/>
        <a:p>
          <a:endParaRPr lang="de-DE" sz="1300"/>
        </a:p>
      </dgm:t>
    </dgm:pt>
    <dgm:pt modelId="{9871C308-7EB1-CF49-AA5A-04F0FEDB1790}">
      <dgm:prSet custT="1"/>
      <dgm:spPr/>
      <dgm:t>
        <a:bodyPr/>
        <a:lstStyle/>
        <a:p>
          <a:r>
            <a:rPr lang="de-AT" sz="1300">
              <a:solidFill>
                <a:schemeClr val="tx1"/>
              </a:solidFill>
            </a:rPr>
            <a:t>Dialogue</a:t>
          </a:r>
          <a:endParaRPr lang="de-DE" sz="1300" dirty="0"/>
        </a:p>
      </dgm:t>
    </dgm:pt>
    <dgm:pt modelId="{FF8687F2-738D-C740-96D5-9BDD1269B2ED}" type="parTrans" cxnId="{0BDE2F7A-E582-B44F-8B8C-07421A02E9FF}">
      <dgm:prSet/>
      <dgm:spPr/>
      <dgm:t>
        <a:bodyPr/>
        <a:lstStyle/>
        <a:p>
          <a:endParaRPr lang="de-DE" sz="1300"/>
        </a:p>
      </dgm:t>
    </dgm:pt>
    <dgm:pt modelId="{8C1C2DB4-4D8B-2340-A5C6-CB0EA234F02C}" type="sibTrans" cxnId="{0BDE2F7A-E582-B44F-8B8C-07421A02E9FF}">
      <dgm:prSet/>
      <dgm:spPr/>
      <dgm:t>
        <a:bodyPr/>
        <a:lstStyle/>
        <a:p>
          <a:endParaRPr lang="de-DE" sz="1300"/>
        </a:p>
      </dgm:t>
    </dgm:pt>
    <dgm:pt modelId="{3840CADD-478C-1444-8DA5-B1272ECBE9D0}" type="pres">
      <dgm:prSet presAssocID="{D5F30879-C0C1-5946-9216-6006458E274A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de-DE"/>
        </a:p>
      </dgm:t>
    </dgm:pt>
    <dgm:pt modelId="{66C28960-810E-D24C-848A-249C5B0A67BD}" type="pres">
      <dgm:prSet presAssocID="{315093A8-D3C0-2E4D-B344-DBFFB5E6F218}" presName="linNode" presStyleCnt="0"/>
      <dgm:spPr/>
    </dgm:pt>
    <dgm:pt modelId="{FD38D671-E5AB-2A48-B878-C06AE2130AC9}" type="pres">
      <dgm:prSet presAssocID="{315093A8-D3C0-2E4D-B344-DBFFB5E6F218}" presName="parentText" presStyleLbl="node1" presStyleIdx="0" presStyleCnt="10">
        <dgm:presLayoutVars>
          <dgm:chMax val="1"/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6CF6DA7C-171C-3043-A081-6E0FB963BEA9}" type="pres">
      <dgm:prSet presAssocID="{315093A8-D3C0-2E4D-B344-DBFFB5E6F218}" presName="descendantText" presStyleLbl="alignAccFollowNode1" presStyleIdx="0" presStyleCnt="10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9795A1A4-36F1-7640-B65A-5E1DA2E8A6D5}" type="pres">
      <dgm:prSet presAssocID="{F892D86C-55F0-B84F-8793-28FAE58D9F4E}" presName="sp" presStyleCnt="0"/>
      <dgm:spPr/>
    </dgm:pt>
    <dgm:pt modelId="{28DEC643-DC09-3746-99D7-FAC343A02D08}" type="pres">
      <dgm:prSet presAssocID="{47310200-83F3-0847-88F3-BB49D290A63C}" presName="linNode" presStyleCnt="0"/>
      <dgm:spPr/>
    </dgm:pt>
    <dgm:pt modelId="{EE0B72F7-9D8A-1646-B700-0D7997B05C1E}" type="pres">
      <dgm:prSet presAssocID="{47310200-83F3-0847-88F3-BB49D290A63C}" presName="parentText" presStyleLbl="node1" presStyleIdx="1" presStyleCnt="10">
        <dgm:presLayoutVars>
          <dgm:chMax val="1"/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AD4AD5F3-EDD3-AC43-8F43-E2AD81B4BB31}" type="pres">
      <dgm:prSet presAssocID="{47310200-83F3-0847-88F3-BB49D290A63C}" presName="descendantText" presStyleLbl="alignAccFollowNode1" presStyleIdx="1" presStyleCnt="10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B00BC2A6-9375-C44A-927B-DB448E6C02D9}" type="pres">
      <dgm:prSet presAssocID="{992CF438-4A75-574D-8790-77A40B21B63C}" presName="sp" presStyleCnt="0"/>
      <dgm:spPr/>
    </dgm:pt>
    <dgm:pt modelId="{B431CDE4-CCC2-8843-A4FA-07AD57580D01}" type="pres">
      <dgm:prSet presAssocID="{BB2CD512-2B60-7341-840D-F78048E876AC}" presName="linNode" presStyleCnt="0"/>
      <dgm:spPr/>
    </dgm:pt>
    <dgm:pt modelId="{27E1F19A-A7C8-FE4F-B8BD-6C443BAA7739}" type="pres">
      <dgm:prSet presAssocID="{BB2CD512-2B60-7341-840D-F78048E876AC}" presName="parentText" presStyleLbl="node1" presStyleIdx="2" presStyleCnt="10">
        <dgm:presLayoutVars>
          <dgm:chMax val="1"/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4CFEF7F6-4AE7-5346-A9D5-8F1B5B00269D}" type="pres">
      <dgm:prSet presAssocID="{BB2CD512-2B60-7341-840D-F78048E876AC}" presName="descendantText" presStyleLbl="alignAccFollowNode1" presStyleIdx="2" presStyleCnt="10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9C1F7144-081F-0847-9820-5FB7F9E5A81C}" type="pres">
      <dgm:prSet presAssocID="{670E9CD4-CDEB-5048-86E5-4EFD9CABEF2C}" presName="sp" presStyleCnt="0"/>
      <dgm:spPr/>
    </dgm:pt>
    <dgm:pt modelId="{8296EF56-79AD-A747-8054-6B5783071353}" type="pres">
      <dgm:prSet presAssocID="{E089CBCE-2E7F-124B-9F9C-C46AE3C41FB2}" presName="linNode" presStyleCnt="0"/>
      <dgm:spPr/>
    </dgm:pt>
    <dgm:pt modelId="{EE8EF061-399E-6E4B-9882-B7C51ABD504A}" type="pres">
      <dgm:prSet presAssocID="{E089CBCE-2E7F-124B-9F9C-C46AE3C41FB2}" presName="parentText" presStyleLbl="node1" presStyleIdx="3" presStyleCnt="10">
        <dgm:presLayoutVars>
          <dgm:chMax val="1"/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227915D8-72C0-8446-A596-CB92F6F8E22E}" type="pres">
      <dgm:prSet presAssocID="{E089CBCE-2E7F-124B-9F9C-C46AE3C41FB2}" presName="descendantText" presStyleLbl="alignAccFollowNode1" presStyleIdx="3" presStyleCnt="10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5CECD687-2EE8-C549-A12E-B0E8DBCF33A3}" type="pres">
      <dgm:prSet presAssocID="{DF492B5B-44D0-3741-9DDF-9CDBC8F81A1A}" presName="sp" presStyleCnt="0"/>
      <dgm:spPr/>
    </dgm:pt>
    <dgm:pt modelId="{17224E60-A28C-E148-B11B-A5B0123ED3EF}" type="pres">
      <dgm:prSet presAssocID="{182C90FE-9DDC-F948-A572-802B0EEFF9F8}" presName="linNode" presStyleCnt="0"/>
      <dgm:spPr/>
    </dgm:pt>
    <dgm:pt modelId="{48C24390-3749-314F-9781-27C51D34AF42}" type="pres">
      <dgm:prSet presAssocID="{182C90FE-9DDC-F948-A572-802B0EEFF9F8}" presName="parentText" presStyleLbl="node1" presStyleIdx="4" presStyleCnt="10">
        <dgm:presLayoutVars>
          <dgm:chMax val="1"/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FF27EBA6-EEC5-CF4C-8352-60B66308D2D8}" type="pres">
      <dgm:prSet presAssocID="{182C90FE-9DDC-F948-A572-802B0EEFF9F8}" presName="descendantText" presStyleLbl="alignAccFollowNode1" presStyleIdx="4" presStyleCnt="10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C5445BD7-6736-6341-A098-F20B32464428}" type="pres">
      <dgm:prSet presAssocID="{D7B404BD-2F5A-2C47-BD45-8B91B4CB40E3}" presName="sp" presStyleCnt="0"/>
      <dgm:spPr/>
    </dgm:pt>
    <dgm:pt modelId="{67CF4CE4-18C0-9245-96F6-2BDCCF44B2D7}" type="pres">
      <dgm:prSet presAssocID="{02DEF24C-724A-034A-8781-1791BA7C9166}" presName="linNode" presStyleCnt="0"/>
      <dgm:spPr/>
    </dgm:pt>
    <dgm:pt modelId="{CEF9D9C5-04CF-0F4A-A7A4-0855A2BD6C6D}" type="pres">
      <dgm:prSet presAssocID="{02DEF24C-724A-034A-8781-1791BA7C9166}" presName="parentText" presStyleLbl="node1" presStyleIdx="5" presStyleCnt="10">
        <dgm:presLayoutVars>
          <dgm:chMax val="1"/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47784981-F412-9A40-8C76-8C21BAE18AD0}" type="pres">
      <dgm:prSet presAssocID="{02DEF24C-724A-034A-8781-1791BA7C9166}" presName="descendantText" presStyleLbl="alignAccFollowNode1" presStyleIdx="5" presStyleCnt="10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789EA326-ECBF-F24D-887B-5C5C0FDAAF30}" type="pres">
      <dgm:prSet presAssocID="{D48C9C06-5BC5-7245-8F86-C8A7B91A9871}" presName="sp" presStyleCnt="0"/>
      <dgm:spPr/>
    </dgm:pt>
    <dgm:pt modelId="{CC0E9DDA-3967-0244-9678-B73E2AEB4C31}" type="pres">
      <dgm:prSet presAssocID="{A73D7E99-7793-7D4C-818D-D975D2502011}" presName="linNode" presStyleCnt="0"/>
      <dgm:spPr/>
    </dgm:pt>
    <dgm:pt modelId="{7DF8AB1C-3C18-4C41-BCD1-3B29EBA95A6F}" type="pres">
      <dgm:prSet presAssocID="{A73D7E99-7793-7D4C-818D-D975D2502011}" presName="parentText" presStyleLbl="node1" presStyleIdx="6" presStyleCnt="10">
        <dgm:presLayoutVars>
          <dgm:chMax val="1"/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B42882AF-9547-FA4F-833F-5C723AC79015}" type="pres">
      <dgm:prSet presAssocID="{A73D7E99-7793-7D4C-818D-D975D2502011}" presName="descendantText" presStyleLbl="alignAccFollowNode1" presStyleIdx="6" presStyleCnt="10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5A8AADCC-514B-6444-9BF3-AB0158CF25CE}" type="pres">
      <dgm:prSet presAssocID="{BBA157DD-E22D-A64A-BCF5-B186E22E0B8A}" presName="sp" presStyleCnt="0"/>
      <dgm:spPr/>
    </dgm:pt>
    <dgm:pt modelId="{9786D4BD-2F99-654B-8D2F-F79AFD98863A}" type="pres">
      <dgm:prSet presAssocID="{88329AA5-2317-104C-B3C2-2AAB59CCA477}" presName="linNode" presStyleCnt="0"/>
      <dgm:spPr/>
    </dgm:pt>
    <dgm:pt modelId="{33FFC749-A3E6-1C40-8F73-69A129DB90EC}" type="pres">
      <dgm:prSet presAssocID="{88329AA5-2317-104C-B3C2-2AAB59CCA477}" presName="parentText" presStyleLbl="node1" presStyleIdx="7" presStyleCnt="10">
        <dgm:presLayoutVars>
          <dgm:chMax val="1"/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F821BA10-D3F8-8F41-9113-B9AD8AACC100}" type="pres">
      <dgm:prSet presAssocID="{88329AA5-2317-104C-B3C2-2AAB59CCA477}" presName="descendantText" presStyleLbl="alignAccFollowNode1" presStyleIdx="7" presStyleCnt="10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0A1159DE-557C-BA41-8281-BB8F6BA335A0}" type="pres">
      <dgm:prSet presAssocID="{C9518ECC-B2D5-6C46-9C7F-3FF5572F219D}" presName="sp" presStyleCnt="0"/>
      <dgm:spPr/>
    </dgm:pt>
    <dgm:pt modelId="{3C7273CD-6972-7B49-935F-AC3948E6146A}" type="pres">
      <dgm:prSet presAssocID="{35BBD302-0B31-064F-A8B8-869C6CB9403F}" presName="linNode" presStyleCnt="0"/>
      <dgm:spPr/>
    </dgm:pt>
    <dgm:pt modelId="{206BF611-0A1E-6047-848D-23F918044844}" type="pres">
      <dgm:prSet presAssocID="{35BBD302-0B31-064F-A8B8-869C6CB9403F}" presName="parentText" presStyleLbl="node1" presStyleIdx="8" presStyleCnt="10">
        <dgm:presLayoutVars>
          <dgm:chMax val="1"/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BA972EA9-B5C2-A64D-BCDF-163F1392CBD5}" type="pres">
      <dgm:prSet presAssocID="{35BBD302-0B31-064F-A8B8-869C6CB9403F}" presName="descendantText" presStyleLbl="alignAccFollowNode1" presStyleIdx="8" presStyleCnt="10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87041A94-545B-F140-BBD1-8DD930E741A2}" type="pres">
      <dgm:prSet presAssocID="{B68F5D34-0CA1-7941-830B-0A8A464C5FDF}" presName="sp" presStyleCnt="0"/>
      <dgm:spPr/>
    </dgm:pt>
    <dgm:pt modelId="{C004F7BD-3B82-F74F-9900-E5CE7A140B43}" type="pres">
      <dgm:prSet presAssocID="{0943E155-49FC-D444-A858-D6E5846AED08}" presName="linNode" presStyleCnt="0"/>
      <dgm:spPr/>
    </dgm:pt>
    <dgm:pt modelId="{9B4CC49C-B6AF-F24E-89EA-C29773D78F9D}" type="pres">
      <dgm:prSet presAssocID="{0943E155-49FC-D444-A858-D6E5846AED08}" presName="parentText" presStyleLbl="node1" presStyleIdx="9" presStyleCnt="10">
        <dgm:presLayoutVars>
          <dgm:chMax val="1"/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5DDB2318-F826-0B4B-B91D-DA2DE24B1BDD}" type="pres">
      <dgm:prSet presAssocID="{0943E155-49FC-D444-A858-D6E5846AED08}" presName="descendantText" presStyleLbl="alignAccFollowNode1" presStyleIdx="9" presStyleCnt="10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</dgm:ptLst>
  <dgm:cxnLst>
    <dgm:cxn modelId="{0BDE2F7A-E582-B44F-8B8C-07421A02E9FF}" srcId="{182C90FE-9DDC-F948-A572-802B0EEFF9F8}" destId="{9871C308-7EB1-CF49-AA5A-04F0FEDB1790}" srcOrd="0" destOrd="0" parTransId="{FF8687F2-738D-C740-96D5-9BDD1269B2ED}" sibTransId="{8C1C2DB4-4D8B-2340-A5C6-CB0EA234F02C}"/>
    <dgm:cxn modelId="{969610E5-D270-0E45-AAE2-F2E20C075A22}" type="presOf" srcId="{45B7B361-B971-A345-8779-918FA2EB4FA9}" destId="{47784981-F412-9A40-8C76-8C21BAE18AD0}" srcOrd="0" destOrd="0" presId="urn:microsoft.com/office/officeart/2005/8/layout/vList5"/>
    <dgm:cxn modelId="{AC07EE31-BBFD-FA49-B42F-B4B592E3966B}" type="presOf" srcId="{790E55BA-438F-904B-9952-39468B1556E8}" destId="{227915D8-72C0-8446-A596-CB92F6F8E22E}" srcOrd="0" destOrd="0" presId="urn:microsoft.com/office/officeart/2005/8/layout/vList5"/>
    <dgm:cxn modelId="{ED7854F2-421A-E146-B519-608585ED4F35}" type="presOf" srcId="{47F34B1B-152D-9744-BBC8-9F930497D780}" destId="{BA972EA9-B5C2-A64D-BCDF-163F1392CBD5}" srcOrd="0" destOrd="0" presId="urn:microsoft.com/office/officeart/2005/8/layout/vList5"/>
    <dgm:cxn modelId="{2E3BBB6E-1284-8948-84E8-42408A5144F7}" srcId="{D5F30879-C0C1-5946-9216-6006458E274A}" destId="{BB2CD512-2B60-7341-840D-F78048E876AC}" srcOrd="2" destOrd="0" parTransId="{B251A229-F01E-2C42-AD00-67581FEF9B66}" sibTransId="{670E9CD4-CDEB-5048-86E5-4EFD9CABEF2C}"/>
    <dgm:cxn modelId="{45A0BB37-0F87-4448-B0C3-1D6F7BD1A073}" type="presOf" srcId="{A73D7E99-7793-7D4C-818D-D975D2502011}" destId="{7DF8AB1C-3C18-4C41-BCD1-3B29EBA95A6F}" srcOrd="0" destOrd="0" presId="urn:microsoft.com/office/officeart/2005/8/layout/vList5"/>
    <dgm:cxn modelId="{27CB2343-0B92-394D-B34F-E75E03076F48}" type="presOf" srcId="{BB2CD512-2B60-7341-840D-F78048E876AC}" destId="{27E1F19A-A7C8-FE4F-B8BD-6C443BAA7739}" srcOrd="0" destOrd="0" presId="urn:microsoft.com/office/officeart/2005/8/layout/vList5"/>
    <dgm:cxn modelId="{D9FB41F9-1735-C64E-A8E8-7169CB6FAD70}" srcId="{E089CBCE-2E7F-124B-9F9C-C46AE3C41FB2}" destId="{790E55BA-438F-904B-9952-39468B1556E8}" srcOrd="0" destOrd="0" parTransId="{06402023-9937-6040-AA41-6C3007C6E2EA}" sibTransId="{D067B447-DBE8-094D-A86E-C184720A68F9}"/>
    <dgm:cxn modelId="{208994EF-CA08-3F48-BFB2-48A78F25B7C5}" type="presOf" srcId="{35BBD302-0B31-064F-A8B8-869C6CB9403F}" destId="{206BF611-0A1E-6047-848D-23F918044844}" srcOrd="0" destOrd="0" presId="urn:microsoft.com/office/officeart/2005/8/layout/vList5"/>
    <dgm:cxn modelId="{1BFF6A9B-F34E-F24B-8731-72CA2D4B2181}" srcId="{D5F30879-C0C1-5946-9216-6006458E274A}" destId="{E089CBCE-2E7F-124B-9F9C-C46AE3C41FB2}" srcOrd="3" destOrd="0" parTransId="{BE5CA48E-202F-2B4B-BBBF-4F4CF13F87DD}" sibTransId="{DF492B5B-44D0-3741-9DDF-9CDBC8F81A1A}"/>
    <dgm:cxn modelId="{5413D18C-7BF0-EB44-AA4E-14DB9893A5B1}" srcId="{0943E155-49FC-D444-A858-D6E5846AED08}" destId="{2006D599-B1A2-DE41-9915-2E6AB1F969FD}" srcOrd="0" destOrd="0" parTransId="{26EBD3BF-E604-DE44-A916-6665A695AAB8}" sibTransId="{34CABEE1-9AE7-0F4E-AC5A-57EC37359F04}"/>
    <dgm:cxn modelId="{A2D94D5A-2F5B-F84A-9D30-A292DBE35B3D}" type="presOf" srcId="{E089CBCE-2E7F-124B-9F9C-C46AE3C41FB2}" destId="{EE8EF061-399E-6E4B-9882-B7C51ABD504A}" srcOrd="0" destOrd="0" presId="urn:microsoft.com/office/officeart/2005/8/layout/vList5"/>
    <dgm:cxn modelId="{88610F14-CE23-2443-9D78-EE3BAB76B447}" type="presOf" srcId="{315093A8-D3C0-2E4D-B344-DBFFB5E6F218}" destId="{FD38D671-E5AB-2A48-B878-C06AE2130AC9}" srcOrd="0" destOrd="0" presId="urn:microsoft.com/office/officeart/2005/8/layout/vList5"/>
    <dgm:cxn modelId="{23A26601-5978-044F-88E4-3218681CBC69}" srcId="{D5F30879-C0C1-5946-9216-6006458E274A}" destId="{A73D7E99-7793-7D4C-818D-D975D2502011}" srcOrd="6" destOrd="0" parTransId="{2466078A-68BD-7B4F-9D6A-6DB4585E1E6D}" sibTransId="{BBA157DD-E22D-A64A-BCF5-B186E22E0B8A}"/>
    <dgm:cxn modelId="{C1008F48-9093-9F4D-8E3E-EEAF5176F084}" srcId="{D5F30879-C0C1-5946-9216-6006458E274A}" destId="{88329AA5-2317-104C-B3C2-2AAB59CCA477}" srcOrd="7" destOrd="0" parTransId="{70B8AC38-24BF-B54E-BE5E-644CFF5EB3AE}" sibTransId="{C9518ECC-B2D5-6C46-9C7F-3FF5572F219D}"/>
    <dgm:cxn modelId="{E0DE78DF-B9F4-CD41-AF2A-DD76D478D56E}" srcId="{02DEF24C-724A-034A-8781-1791BA7C9166}" destId="{45B7B361-B971-A345-8779-918FA2EB4FA9}" srcOrd="0" destOrd="0" parTransId="{44A2FAC0-2ED5-164C-AC27-3757D4568C49}" sibTransId="{AAC1E5C3-8D7F-4242-AA12-E810E06B377C}"/>
    <dgm:cxn modelId="{208E97BB-B701-0344-90B7-C85DAA679EE6}" type="presOf" srcId="{3DCA714A-CB59-F047-B1FA-2BAEE7800392}" destId="{AD4AD5F3-EDD3-AC43-8F43-E2AD81B4BB31}" srcOrd="0" destOrd="0" presId="urn:microsoft.com/office/officeart/2005/8/layout/vList5"/>
    <dgm:cxn modelId="{B48A8561-8F40-1449-B876-C638E2A567EE}" srcId="{315093A8-D3C0-2E4D-B344-DBFFB5E6F218}" destId="{71AAE88D-AE7E-F646-984C-09C08954DC68}" srcOrd="0" destOrd="0" parTransId="{F327FFAC-04D6-F54B-9EDD-AA94A2C4A263}" sibTransId="{F8E323D9-AEF5-0544-AAA3-22780FF1FAE5}"/>
    <dgm:cxn modelId="{610DE1BD-3982-2243-BEEF-99AD5E1E5992}" type="presOf" srcId="{D5F30879-C0C1-5946-9216-6006458E274A}" destId="{3840CADD-478C-1444-8DA5-B1272ECBE9D0}" srcOrd="0" destOrd="0" presId="urn:microsoft.com/office/officeart/2005/8/layout/vList5"/>
    <dgm:cxn modelId="{0930029F-7D24-B941-B50C-C90412AC22D7}" type="presOf" srcId="{23F4CCB3-F96F-AD4B-BE5C-BEE0F4C073F0}" destId="{B42882AF-9547-FA4F-833F-5C723AC79015}" srcOrd="0" destOrd="0" presId="urn:microsoft.com/office/officeart/2005/8/layout/vList5"/>
    <dgm:cxn modelId="{5B2AE9DB-FEB8-444B-9863-B13AF32971E6}" srcId="{D5F30879-C0C1-5946-9216-6006458E274A}" destId="{315093A8-D3C0-2E4D-B344-DBFFB5E6F218}" srcOrd="0" destOrd="0" parTransId="{0858280C-1C89-BF42-AAF5-926AD9F50E9F}" sibTransId="{F892D86C-55F0-B84F-8793-28FAE58D9F4E}"/>
    <dgm:cxn modelId="{2EFC89EA-6B41-D741-A33A-A146E6E041DD}" srcId="{47310200-83F3-0847-88F3-BB49D290A63C}" destId="{3DCA714A-CB59-F047-B1FA-2BAEE7800392}" srcOrd="0" destOrd="0" parTransId="{D69E68DE-C116-294B-AD9F-58A45509C0B7}" sibTransId="{BE0C69C1-0871-1244-93E3-D188E483E782}"/>
    <dgm:cxn modelId="{E3229DCA-504F-904F-BFB5-BF4217760303}" srcId="{35BBD302-0B31-064F-A8B8-869C6CB9403F}" destId="{47F34B1B-152D-9744-BBC8-9F930497D780}" srcOrd="0" destOrd="0" parTransId="{FC492927-0B03-C04D-A1E9-99A0C8803E33}" sibTransId="{6F2EB818-DE6F-CC45-A5CD-1FAE89072CDE}"/>
    <dgm:cxn modelId="{40C38FED-7E5D-AA45-A53B-4C3BE3920304}" type="presOf" srcId="{9EAAF24A-D957-7144-B628-3E7B79A225CD}" destId="{4CFEF7F6-4AE7-5346-A9D5-8F1B5B00269D}" srcOrd="0" destOrd="0" presId="urn:microsoft.com/office/officeart/2005/8/layout/vList5"/>
    <dgm:cxn modelId="{7E06CB04-B303-3A4B-9D01-BFC79A007A8A}" type="presOf" srcId="{182C90FE-9DDC-F948-A572-802B0EEFF9F8}" destId="{48C24390-3749-314F-9781-27C51D34AF42}" srcOrd="0" destOrd="0" presId="urn:microsoft.com/office/officeart/2005/8/layout/vList5"/>
    <dgm:cxn modelId="{8E7E3645-FAF4-AC43-BB57-C921A8A0B8D0}" type="presOf" srcId="{47310200-83F3-0847-88F3-BB49D290A63C}" destId="{EE0B72F7-9D8A-1646-B700-0D7997B05C1E}" srcOrd="0" destOrd="0" presId="urn:microsoft.com/office/officeart/2005/8/layout/vList5"/>
    <dgm:cxn modelId="{5DFABB91-70F0-7747-9685-C632F89797A5}" type="presOf" srcId="{0943E155-49FC-D444-A858-D6E5846AED08}" destId="{9B4CC49C-B6AF-F24E-89EA-C29773D78F9D}" srcOrd="0" destOrd="0" presId="urn:microsoft.com/office/officeart/2005/8/layout/vList5"/>
    <dgm:cxn modelId="{FAB14683-009B-6443-B93F-C5F0948B0630}" srcId="{D5F30879-C0C1-5946-9216-6006458E274A}" destId="{182C90FE-9DDC-F948-A572-802B0EEFF9F8}" srcOrd="4" destOrd="0" parTransId="{65A31780-A860-BA4B-A799-389A14587661}" sibTransId="{D7B404BD-2F5A-2C47-BD45-8B91B4CB40E3}"/>
    <dgm:cxn modelId="{4971CE53-619C-AF44-9892-70C35EF01171}" srcId="{BB2CD512-2B60-7341-840D-F78048E876AC}" destId="{9EAAF24A-D957-7144-B628-3E7B79A225CD}" srcOrd="0" destOrd="0" parTransId="{D017DFE0-204F-1243-8008-4D1AD3EDC8AD}" sibTransId="{2EC91345-62A8-C24A-ACF4-54D6AFAE46FB}"/>
    <dgm:cxn modelId="{1D8ED6AF-D85B-F243-BB6B-443F8C5C4DB3}" srcId="{D5F30879-C0C1-5946-9216-6006458E274A}" destId="{02DEF24C-724A-034A-8781-1791BA7C9166}" srcOrd="5" destOrd="0" parTransId="{8D5D39D4-BF92-7740-8F39-9B0BD7D60B35}" sibTransId="{D48C9C06-5BC5-7245-8F86-C8A7B91A9871}"/>
    <dgm:cxn modelId="{13BAAE08-6EF4-CD43-9292-EBACDD82F5FF}" srcId="{D5F30879-C0C1-5946-9216-6006458E274A}" destId="{47310200-83F3-0847-88F3-BB49D290A63C}" srcOrd="1" destOrd="0" parTransId="{D1C3328D-8AD2-0545-8720-9C572F7D5030}" sibTransId="{992CF438-4A75-574D-8790-77A40B21B63C}"/>
    <dgm:cxn modelId="{93D7B39D-7D68-1741-BEAB-585907BA4EA1}" srcId="{A73D7E99-7793-7D4C-818D-D975D2502011}" destId="{23F4CCB3-F96F-AD4B-BE5C-BEE0F4C073F0}" srcOrd="0" destOrd="0" parTransId="{3C4817CB-8B36-664E-83CA-F89468FA365A}" sibTransId="{9F1EB733-650D-B24C-8D91-60691D513194}"/>
    <dgm:cxn modelId="{C76F5B7F-BC9B-3645-AC8F-F7B52EE0E810}" type="presOf" srcId="{71AAE88D-AE7E-F646-984C-09C08954DC68}" destId="{6CF6DA7C-171C-3043-A081-6E0FB963BEA9}" srcOrd="0" destOrd="0" presId="urn:microsoft.com/office/officeart/2005/8/layout/vList5"/>
    <dgm:cxn modelId="{CDDDE1B2-3AE1-3C4E-AFA2-73E4507528E1}" type="presOf" srcId="{2006D599-B1A2-DE41-9915-2E6AB1F969FD}" destId="{5DDB2318-F826-0B4B-B91D-DA2DE24B1BDD}" srcOrd="0" destOrd="0" presId="urn:microsoft.com/office/officeart/2005/8/layout/vList5"/>
    <dgm:cxn modelId="{4DB37A7E-FADE-0444-B1E4-54D2CC38E43D}" type="presOf" srcId="{88329AA5-2317-104C-B3C2-2AAB59CCA477}" destId="{33FFC749-A3E6-1C40-8F73-69A129DB90EC}" srcOrd="0" destOrd="0" presId="urn:microsoft.com/office/officeart/2005/8/layout/vList5"/>
    <dgm:cxn modelId="{FE79D4F4-1C73-D340-8FC5-E3FCBC324524}" srcId="{D5F30879-C0C1-5946-9216-6006458E274A}" destId="{0943E155-49FC-D444-A858-D6E5846AED08}" srcOrd="9" destOrd="0" parTransId="{F9800368-D5FB-F543-8380-03463B3CB52E}" sibTransId="{E303A88F-9C87-734A-8921-48A702F4589D}"/>
    <dgm:cxn modelId="{8990A5B5-FA57-DE4D-B8A6-4FE3407B7C48}" type="presOf" srcId="{9871C308-7EB1-CF49-AA5A-04F0FEDB1790}" destId="{FF27EBA6-EEC5-CF4C-8352-60B66308D2D8}" srcOrd="0" destOrd="0" presId="urn:microsoft.com/office/officeart/2005/8/layout/vList5"/>
    <dgm:cxn modelId="{D108AF87-077C-A042-AB91-356167F80E2E}" srcId="{88329AA5-2317-104C-B3C2-2AAB59CCA477}" destId="{1BD63C3A-AC16-2446-AF54-267A5890F7BD}" srcOrd="0" destOrd="0" parTransId="{16C48F7C-3147-A842-943F-732B327E54CC}" sibTransId="{2A5BB83E-BE52-9D4D-A5EF-3D1DEEA7DA98}"/>
    <dgm:cxn modelId="{3EBD30B1-F5A9-AD47-BDA0-FA8463032C68}" type="presOf" srcId="{1BD63C3A-AC16-2446-AF54-267A5890F7BD}" destId="{F821BA10-D3F8-8F41-9113-B9AD8AACC100}" srcOrd="0" destOrd="0" presId="urn:microsoft.com/office/officeart/2005/8/layout/vList5"/>
    <dgm:cxn modelId="{98BDFB01-0755-6C4A-80D6-A3264C46361A}" type="presOf" srcId="{02DEF24C-724A-034A-8781-1791BA7C9166}" destId="{CEF9D9C5-04CF-0F4A-A7A4-0855A2BD6C6D}" srcOrd="0" destOrd="0" presId="urn:microsoft.com/office/officeart/2005/8/layout/vList5"/>
    <dgm:cxn modelId="{B770A8F5-8944-2141-92B6-6CB43F5254F7}" srcId="{D5F30879-C0C1-5946-9216-6006458E274A}" destId="{35BBD302-0B31-064F-A8B8-869C6CB9403F}" srcOrd="8" destOrd="0" parTransId="{B24046EF-28EC-754A-BFDC-ABE24EE8DAFF}" sibTransId="{B68F5D34-0CA1-7941-830B-0A8A464C5FDF}"/>
    <dgm:cxn modelId="{F6D1A557-EDDB-FA41-943B-A0B9288F0BD8}" type="presParOf" srcId="{3840CADD-478C-1444-8DA5-B1272ECBE9D0}" destId="{66C28960-810E-D24C-848A-249C5B0A67BD}" srcOrd="0" destOrd="0" presId="urn:microsoft.com/office/officeart/2005/8/layout/vList5"/>
    <dgm:cxn modelId="{6457D2E4-9A05-8440-BB31-12E4AF8B0BC3}" type="presParOf" srcId="{66C28960-810E-D24C-848A-249C5B0A67BD}" destId="{FD38D671-E5AB-2A48-B878-C06AE2130AC9}" srcOrd="0" destOrd="0" presId="urn:microsoft.com/office/officeart/2005/8/layout/vList5"/>
    <dgm:cxn modelId="{4CBFA963-0EC6-8847-A179-0E94B729F6D1}" type="presParOf" srcId="{66C28960-810E-D24C-848A-249C5B0A67BD}" destId="{6CF6DA7C-171C-3043-A081-6E0FB963BEA9}" srcOrd="1" destOrd="0" presId="urn:microsoft.com/office/officeart/2005/8/layout/vList5"/>
    <dgm:cxn modelId="{6B832DF7-9F72-4D40-979C-B0D1B2D6D7D1}" type="presParOf" srcId="{3840CADD-478C-1444-8DA5-B1272ECBE9D0}" destId="{9795A1A4-36F1-7640-B65A-5E1DA2E8A6D5}" srcOrd="1" destOrd="0" presId="urn:microsoft.com/office/officeart/2005/8/layout/vList5"/>
    <dgm:cxn modelId="{BA3C91D6-FCE3-B547-952D-856A103DDB5E}" type="presParOf" srcId="{3840CADD-478C-1444-8DA5-B1272ECBE9D0}" destId="{28DEC643-DC09-3746-99D7-FAC343A02D08}" srcOrd="2" destOrd="0" presId="urn:microsoft.com/office/officeart/2005/8/layout/vList5"/>
    <dgm:cxn modelId="{12E715C5-33D9-144B-A12F-0358778E35B4}" type="presParOf" srcId="{28DEC643-DC09-3746-99D7-FAC343A02D08}" destId="{EE0B72F7-9D8A-1646-B700-0D7997B05C1E}" srcOrd="0" destOrd="0" presId="urn:microsoft.com/office/officeart/2005/8/layout/vList5"/>
    <dgm:cxn modelId="{59E9D50F-6C2D-0D44-8AFB-9D6F1629CA72}" type="presParOf" srcId="{28DEC643-DC09-3746-99D7-FAC343A02D08}" destId="{AD4AD5F3-EDD3-AC43-8F43-E2AD81B4BB31}" srcOrd="1" destOrd="0" presId="urn:microsoft.com/office/officeart/2005/8/layout/vList5"/>
    <dgm:cxn modelId="{2EA783A8-4841-014A-84F0-5E700F9EA6E0}" type="presParOf" srcId="{3840CADD-478C-1444-8DA5-B1272ECBE9D0}" destId="{B00BC2A6-9375-C44A-927B-DB448E6C02D9}" srcOrd="3" destOrd="0" presId="urn:microsoft.com/office/officeart/2005/8/layout/vList5"/>
    <dgm:cxn modelId="{A4B4B974-7092-5440-A831-26F47F7E9752}" type="presParOf" srcId="{3840CADD-478C-1444-8DA5-B1272ECBE9D0}" destId="{B431CDE4-CCC2-8843-A4FA-07AD57580D01}" srcOrd="4" destOrd="0" presId="urn:microsoft.com/office/officeart/2005/8/layout/vList5"/>
    <dgm:cxn modelId="{0B38D817-719D-F748-AF24-A07B89F016D3}" type="presParOf" srcId="{B431CDE4-CCC2-8843-A4FA-07AD57580D01}" destId="{27E1F19A-A7C8-FE4F-B8BD-6C443BAA7739}" srcOrd="0" destOrd="0" presId="urn:microsoft.com/office/officeart/2005/8/layout/vList5"/>
    <dgm:cxn modelId="{509AC7BA-990E-174F-A7D6-40D39ED5A76D}" type="presParOf" srcId="{B431CDE4-CCC2-8843-A4FA-07AD57580D01}" destId="{4CFEF7F6-4AE7-5346-A9D5-8F1B5B00269D}" srcOrd="1" destOrd="0" presId="urn:microsoft.com/office/officeart/2005/8/layout/vList5"/>
    <dgm:cxn modelId="{850CC4DE-77F3-2347-97FA-6C8D54A6F4ED}" type="presParOf" srcId="{3840CADD-478C-1444-8DA5-B1272ECBE9D0}" destId="{9C1F7144-081F-0847-9820-5FB7F9E5A81C}" srcOrd="5" destOrd="0" presId="urn:microsoft.com/office/officeart/2005/8/layout/vList5"/>
    <dgm:cxn modelId="{AA8D8C9B-F807-ED44-B1A2-E5BE96FA088C}" type="presParOf" srcId="{3840CADD-478C-1444-8DA5-B1272ECBE9D0}" destId="{8296EF56-79AD-A747-8054-6B5783071353}" srcOrd="6" destOrd="0" presId="urn:microsoft.com/office/officeart/2005/8/layout/vList5"/>
    <dgm:cxn modelId="{D8D411D9-629C-9A4E-B741-83F52D0D6821}" type="presParOf" srcId="{8296EF56-79AD-A747-8054-6B5783071353}" destId="{EE8EF061-399E-6E4B-9882-B7C51ABD504A}" srcOrd="0" destOrd="0" presId="urn:microsoft.com/office/officeart/2005/8/layout/vList5"/>
    <dgm:cxn modelId="{97800198-D0F4-1D47-AB33-8158631B31A3}" type="presParOf" srcId="{8296EF56-79AD-A747-8054-6B5783071353}" destId="{227915D8-72C0-8446-A596-CB92F6F8E22E}" srcOrd="1" destOrd="0" presId="urn:microsoft.com/office/officeart/2005/8/layout/vList5"/>
    <dgm:cxn modelId="{8EA29B6B-0CAF-B045-AE0E-382A5ED8FD9E}" type="presParOf" srcId="{3840CADD-478C-1444-8DA5-B1272ECBE9D0}" destId="{5CECD687-2EE8-C549-A12E-B0E8DBCF33A3}" srcOrd="7" destOrd="0" presId="urn:microsoft.com/office/officeart/2005/8/layout/vList5"/>
    <dgm:cxn modelId="{9147413B-976E-2543-86DD-73F609795F58}" type="presParOf" srcId="{3840CADD-478C-1444-8DA5-B1272ECBE9D0}" destId="{17224E60-A28C-E148-B11B-A5B0123ED3EF}" srcOrd="8" destOrd="0" presId="urn:microsoft.com/office/officeart/2005/8/layout/vList5"/>
    <dgm:cxn modelId="{C27BC932-6D74-5C4D-8DBD-ABBAC6EA7B88}" type="presParOf" srcId="{17224E60-A28C-E148-B11B-A5B0123ED3EF}" destId="{48C24390-3749-314F-9781-27C51D34AF42}" srcOrd="0" destOrd="0" presId="urn:microsoft.com/office/officeart/2005/8/layout/vList5"/>
    <dgm:cxn modelId="{ECAC1871-EAFE-6145-82B1-A3EC4CF036CD}" type="presParOf" srcId="{17224E60-A28C-E148-B11B-A5B0123ED3EF}" destId="{FF27EBA6-EEC5-CF4C-8352-60B66308D2D8}" srcOrd="1" destOrd="0" presId="urn:microsoft.com/office/officeart/2005/8/layout/vList5"/>
    <dgm:cxn modelId="{465D5A57-9517-F741-9A30-8363010518BB}" type="presParOf" srcId="{3840CADD-478C-1444-8DA5-B1272ECBE9D0}" destId="{C5445BD7-6736-6341-A098-F20B32464428}" srcOrd="9" destOrd="0" presId="urn:microsoft.com/office/officeart/2005/8/layout/vList5"/>
    <dgm:cxn modelId="{B17FA37E-6C31-D14E-B043-D6E06CA87352}" type="presParOf" srcId="{3840CADD-478C-1444-8DA5-B1272ECBE9D0}" destId="{67CF4CE4-18C0-9245-96F6-2BDCCF44B2D7}" srcOrd="10" destOrd="0" presId="urn:microsoft.com/office/officeart/2005/8/layout/vList5"/>
    <dgm:cxn modelId="{5FACAA8D-D77D-CA48-8C89-42471E341734}" type="presParOf" srcId="{67CF4CE4-18C0-9245-96F6-2BDCCF44B2D7}" destId="{CEF9D9C5-04CF-0F4A-A7A4-0855A2BD6C6D}" srcOrd="0" destOrd="0" presId="urn:microsoft.com/office/officeart/2005/8/layout/vList5"/>
    <dgm:cxn modelId="{0FD7900E-1E98-FC41-8213-E5F4F6EF3C11}" type="presParOf" srcId="{67CF4CE4-18C0-9245-96F6-2BDCCF44B2D7}" destId="{47784981-F412-9A40-8C76-8C21BAE18AD0}" srcOrd="1" destOrd="0" presId="urn:microsoft.com/office/officeart/2005/8/layout/vList5"/>
    <dgm:cxn modelId="{1D1DDE27-C16D-964F-BA5D-0E50FBBF5045}" type="presParOf" srcId="{3840CADD-478C-1444-8DA5-B1272ECBE9D0}" destId="{789EA326-ECBF-F24D-887B-5C5C0FDAAF30}" srcOrd="11" destOrd="0" presId="urn:microsoft.com/office/officeart/2005/8/layout/vList5"/>
    <dgm:cxn modelId="{C188A3AE-978D-7F40-B2A2-2E4793032903}" type="presParOf" srcId="{3840CADD-478C-1444-8DA5-B1272ECBE9D0}" destId="{CC0E9DDA-3967-0244-9678-B73E2AEB4C31}" srcOrd="12" destOrd="0" presId="urn:microsoft.com/office/officeart/2005/8/layout/vList5"/>
    <dgm:cxn modelId="{1F31E831-4F7C-F24B-9D4D-7CC3D05EDE72}" type="presParOf" srcId="{CC0E9DDA-3967-0244-9678-B73E2AEB4C31}" destId="{7DF8AB1C-3C18-4C41-BCD1-3B29EBA95A6F}" srcOrd="0" destOrd="0" presId="urn:microsoft.com/office/officeart/2005/8/layout/vList5"/>
    <dgm:cxn modelId="{AC649788-C1BB-3247-BC9F-E80EDDD63FF4}" type="presParOf" srcId="{CC0E9DDA-3967-0244-9678-B73E2AEB4C31}" destId="{B42882AF-9547-FA4F-833F-5C723AC79015}" srcOrd="1" destOrd="0" presId="urn:microsoft.com/office/officeart/2005/8/layout/vList5"/>
    <dgm:cxn modelId="{7983EFA1-5158-6B48-B20D-4E43CC2C3E65}" type="presParOf" srcId="{3840CADD-478C-1444-8DA5-B1272ECBE9D0}" destId="{5A8AADCC-514B-6444-9BF3-AB0158CF25CE}" srcOrd="13" destOrd="0" presId="urn:microsoft.com/office/officeart/2005/8/layout/vList5"/>
    <dgm:cxn modelId="{A7F05BFB-6229-B647-9D13-8E19CB76CD07}" type="presParOf" srcId="{3840CADD-478C-1444-8DA5-B1272ECBE9D0}" destId="{9786D4BD-2F99-654B-8D2F-F79AFD98863A}" srcOrd="14" destOrd="0" presId="urn:microsoft.com/office/officeart/2005/8/layout/vList5"/>
    <dgm:cxn modelId="{B4EE6795-BC0E-3243-AAC1-AA84C346D3AD}" type="presParOf" srcId="{9786D4BD-2F99-654B-8D2F-F79AFD98863A}" destId="{33FFC749-A3E6-1C40-8F73-69A129DB90EC}" srcOrd="0" destOrd="0" presId="urn:microsoft.com/office/officeart/2005/8/layout/vList5"/>
    <dgm:cxn modelId="{AAF3BC54-3689-D747-8A64-8887AEBA4067}" type="presParOf" srcId="{9786D4BD-2F99-654B-8D2F-F79AFD98863A}" destId="{F821BA10-D3F8-8F41-9113-B9AD8AACC100}" srcOrd="1" destOrd="0" presId="urn:microsoft.com/office/officeart/2005/8/layout/vList5"/>
    <dgm:cxn modelId="{E3D07F41-72B9-4F44-838A-B21E3B9B3DFC}" type="presParOf" srcId="{3840CADD-478C-1444-8DA5-B1272ECBE9D0}" destId="{0A1159DE-557C-BA41-8281-BB8F6BA335A0}" srcOrd="15" destOrd="0" presId="urn:microsoft.com/office/officeart/2005/8/layout/vList5"/>
    <dgm:cxn modelId="{4E40E0C7-237D-0444-8E20-6869A25E29FF}" type="presParOf" srcId="{3840CADD-478C-1444-8DA5-B1272ECBE9D0}" destId="{3C7273CD-6972-7B49-935F-AC3948E6146A}" srcOrd="16" destOrd="0" presId="urn:microsoft.com/office/officeart/2005/8/layout/vList5"/>
    <dgm:cxn modelId="{CC3DC68C-75D2-2E45-B694-DBD172DD6961}" type="presParOf" srcId="{3C7273CD-6972-7B49-935F-AC3948E6146A}" destId="{206BF611-0A1E-6047-848D-23F918044844}" srcOrd="0" destOrd="0" presId="urn:microsoft.com/office/officeart/2005/8/layout/vList5"/>
    <dgm:cxn modelId="{B8E4862E-2495-044E-8E64-E9FDFA690C57}" type="presParOf" srcId="{3C7273CD-6972-7B49-935F-AC3948E6146A}" destId="{BA972EA9-B5C2-A64D-BCDF-163F1392CBD5}" srcOrd="1" destOrd="0" presId="urn:microsoft.com/office/officeart/2005/8/layout/vList5"/>
    <dgm:cxn modelId="{344535CD-FB54-824E-8A35-39BBDF3AF57B}" type="presParOf" srcId="{3840CADD-478C-1444-8DA5-B1272ECBE9D0}" destId="{87041A94-545B-F140-BBD1-8DD930E741A2}" srcOrd="17" destOrd="0" presId="urn:microsoft.com/office/officeart/2005/8/layout/vList5"/>
    <dgm:cxn modelId="{B34E6143-969C-C045-B964-E2D294911080}" type="presParOf" srcId="{3840CADD-478C-1444-8DA5-B1272ECBE9D0}" destId="{C004F7BD-3B82-F74F-9900-E5CE7A140B43}" srcOrd="18" destOrd="0" presId="urn:microsoft.com/office/officeart/2005/8/layout/vList5"/>
    <dgm:cxn modelId="{2D4CF4E3-2906-8D47-93A8-7729F4595F60}" type="presParOf" srcId="{C004F7BD-3B82-F74F-9900-E5CE7A140B43}" destId="{9B4CC49C-B6AF-F24E-89EA-C29773D78F9D}" srcOrd="0" destOrd="0" presId="urn:microsoft.com/office/officeart/2005/8/layout/vList5"/>
    <dgm:cxn modelId="{5F63440C-F9AF-114B-B0CC-7493DC5CE1D7}" type="presParOf" srcId="{C004F7BD-3B82-F74F-9900-E5CE7A140B43}" destId="{5DDB2318-F826-0B4B-B91D-DA2DE24B1BDD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AEA7479-6911-D048-A2E7-539515596255}" type="doc">
      <dgm:prSet loTypeId="urn:microsoft.com/office/officeart/2005/8/layout/list1" loCatId="" qsTypeId="urn:microsoft.com/office/officeart/2005/8/quickstyle/simple1" qsCatId="simple" csTypeId="urn:microsoft.com/office/officeart/2005/8/colors/accent2_3" csCatId="accent2" phldr="1"/>
      <dgm:spPr/>
      <dgm:t>
        <a:bodyPr/>
        <a:lstStyle/>
        <a:p>
          <a:endParaRPr lang="de-DE"/>
        </a:p>
      </dgm:t>
    </dgm:pt>
    <dgm:pt modelId="{23418505-7A2B-8145-9B44-6ABFD1BE1B25}">
      <dgm:prSet phldrT="[Text]"/>
      <dgm:spPr/>
      <dgm:t>
        <a:bodyPr/>
        <a:lstStyle/>
        <a:p>
          <a:r>
            <a:rPr lang="de-DE" dirty="0"/>
            <a:t>Communication </a:t>
          </a:r>
          <a:r>
            <a:rPr lang="de-DE" dirty="0" err="1"/>
            <a:t>of</a:t>
          </a:r>
          <a:r>
            <a:rPr lang="de-DE" dirty="0"/>
            <a:t> </a:t>
          </a:r>
          <a:r>
            <a:rPr lang="de-DE" dirty="0" err="1"/>
            <a:t>Sustainability</a:t>
          </a:r>
          <a:endParaRPr lang="de-DE" dirty="0"/>
        </a:p>
      </dgm:t>
    </dgm:pt>
    <dgm:pt modelId="{9DFAC651-46F9-9641-ADED-3069A1514457}" type="parTrans" cxnId="{02D06094-D64C-F94E-A332-DADE846EFF61}">
      <dgm:prSet/>
      <dgm:spPr/>
      <dgm:t>
        <a:bodyPr/>
        <a:lstStyle/>
        <a:p>
          <a:endParaRPr lang="de-DE"/>
        </a:p>
      </dgm:t>
    </dgm:pt>
    <dgm:pt modelId="{D6B7AB9A-FDFF-F142-87F6-F4ECB7918E3B}" type="sibTrans" cxnId="{02D06094-D64C-F94E-A332-DADE846EFF61}">
      <dgm:prSet/>
      <dgm:spPr/>
      <dgm:t>
        <a:bodyPr/>
        <a:lstStyle/>
        <a:p>
          <a:endParaRPr lang="de-DE"/>
        </a:p>
      </dgm:t>
    </dgm:pt>
    <dgm:pt modelId="{0C30EE69-A342-D041-A064-0A2DD08E454B}">
      <dgm:prSet phldrT="[Text]"/>
      <dgm:spPr/>
      <dgm:t>
        <a:bodyPr/>
        <a:lstStyle/>
        <a:p>
          <a:r>
            <a:rPr lang="de-DE" dirty="0"/>
            <a:t>S. </a:t>
          </a:r>
          <a:r>
            <a:rPr lang="de-DE" dirty="0" err="1"/>
            <a:t>as</a:t>
          </a:r>
          <a:r>
            <a:rPr lang="de-DE" dirty="0"/>
            <a:t> alternative </a:t>
          </a:r>
          <a:r>
            <a:rPr lang="de-DE" i="1" dirty="0" err="1"/>
            <a:t>within</a:t>
          </a:r>
          <a:r>
            <a:rPr lang="de-DE" dirty="0"/>
            <a:t> </a:t>
          </a:r>
          <a:r>
            <a:rPr lang="de-DE" dirty="0" err="1"/>
            <a:t>capitalism</a:t>
          </a:r>
          <a:r>
            <a:rPr lang="de-DE" dirty="0"/>
            <a:t>, </a:t>
          </a:r>
          <a:r>
            <a:rPr lang="de-DE" dirty="0" err="1"/>
            <a:t>conservation</a:t>
          </a:r>
          <a:r>
            <a:rPr lang="de-DE" dirty="0"/>
            <a:t>, </a:t>
          </a:r>
          <a:r>
            <a:rPr lang="de-DE" dirty="0" err="1"/>
            <a:t>compensation</a:t>
          </a:r>
          <a:r>
            <a:rPr lang="de-DE" dirty="0"/>
            <a:t>, </a:t>
          </a:r>
          <a:r>
            <a:rPr lang="de-DE" dirty="0" err="1"/>
            <a:t>sustainble</a:t>
          </a:r>
          <a:r>
            <a:rPr lang="de-DE" dirty="0"/>
            <a:t> </a:t>
          </a:r>
          <a:r>
            <a:rPr lang="de-DE" dirty="0" err="1"/>
            <a:t>growth</a:t>
          </a:r>
          <a:r>
            <a:rPr lang="de-DE" dirty="0"/>
            <a:t> </a:t>
          </a:r>
        </a:p>
      </dgm:t>
    </dgm:pt>
    <dgm:pt modelId="{13C108BD-4D08-AC40-B2DF-C5E80A2CADF5}" type="parTrans" cxnId="{630DFDD6-C116-3741-B317-DC74F4992F1E}">
      <dgm:prSet/>
      <dgm:spPr/>
      <dgm:t>
        <a:bodyPr/>
        <a:lstStyle/>
        <a:p>
          <a:endParaRPr lang="de-DE"/>
        </a:p>
      </dgm:t>
    </dgm:pt>
    <dgm:pt modelId="{C1167C03-A32F-F247-8D98-EA3AF67A74FE}" type="sibTrans" cxnId="{630DFDD6-C116-3741-B317-DC74F4992F1E}">
      <dgm:prSet/>
      <dgm:spPr/>
      <dgm:t>
        <a:bodyPr/>
        <a:lstStyle/>
        <a:p>
          <a:endParaRPr lang="de-DE"/>
        </a:p>
      </dgm:t>
    </dgm:pt>
    <dgm:pt modelId="{EBC2B148-5C0D-524A-9170-4C3F15524196}">
      <dgm:prSet phldrT="[Text]"/>
      <dgm:spPr/>
      <dgm:t>
        <a:bodyPr/>
        <a:lstStyle/>
        <a:p>
          <a:r>
            <a:rPr lang="de-DE" dirty="0"/>
            <a:t>Communication </a:t>
          </a:r>
          <a:r>
            <a:rPr lang="de-DE" dirty="0" err="1"/>
            <a:t>about</a:t>
          </a:r>
          <a:r>
            <a:rPr lang="de-DE" dirty="0"/>
            <a:t> </a:t>
          </a:r>
          <a:r>
            <a:rPr lang="de-DE" dirty="0" err="1"/>
            <a:t>Sustainability</a:t>
          </a:r>
          <a:endParaRPr lang="de-DE" dirty="0"/>
        </a:p>
      </dgm:t>
    </dgm:pt>
    <dgm:pt modelId="{D835E548-EB7D-BA4E-A12A-3F31E54F5206}" type="parTrans" cxnId="{5988D4F3-F35B-9B46-B170-DE7DFA33F6DF}">
      <dgm:prSet/>
      <dgm:spPr/>
      <dgm:t>
        <a:bodyPr/>
        <a:lstStyle/>
        <a:p>
          <a:endParaRPr lang="de-DE"/>
        </a:p>
      </dgm:t>
    </dgm:pt>
    <dgm:pt modelId="{97928FBD-1C51-D64C-994B-2B7CCB8D9836}" type="sibTrans" cxnId="{5988D4F3-F35B-9B46-B170-DE7DFA33F6DF}">
      <dgm:prSet/>
      <dgm:spPr/>
      <dgm:t>
        <a:bodyPr/>
        <a:lstStyle/>
        <a:p>
          <a:endParaRPr lang="de-DE"/>
        </a:p>
      </dgm:t>
    </dgm:pt>
    <dgm:pt modelId="{1A4D14F1-5A2F-3845-8C52-02F898E7323F}">
      <dgm:prSet phldrT="[Text]"/>
      <dgm:spPr/>
      <dgm:t>
        <a:bodyPr/>
        <a:lstStyle/>
        <a:p>
          <a:r>
            <a:rPr lang="de-DE"/>
            <a:t>S. </a:t>
          </a:r>
          <a:r>
            <a:rPr lang="de-DE" dirty="0" err="1"/>
            <a:t>as</a:t>
          </a:r>
          <a:r>
            <a:rPr lang="de-DE" dirty="0"/>
            <a:t> </a:t>
          </a:r>
          <a:r>
            <a:rPr lang="de-DE" dirty="0" err="1"/>
            <a:t>revolution</a:t>
          </a:r>
          <a:r>
            <a:rPr lang="de-DE" dirty="0"/>
            <a:t>, </a:t>
          </a:r>
          <a:r>
            <a:rPr lang="de-DE" dirty="0" err="1"/>
            <a:t>restoration</a:t>
          </a:r>
          <a:r>
            <a:rPr lang="de-DE" dirty="0"/>
            <a:t> </a:t>
          </a:r>
          <a:r>
            <a:rPr lang="de-DE" dirty="0" err="1"/>
            <a:t>and</a:t>
          </a:r>
          <a:r>
            <a:rPr lang="de-DE" dirty="0"/>
            <a:t> regenerative </a:t>
          </a:r>
          <a:r>
            <a:rPr lang="de-DE" dirty="0" err="1"/>
            <a:t>practices</a:t>
          </a:r>
          <a:r>
            <a:rPr lang="de-DE" dirty="0"/>
            <a:t>; </a:t>
          </a:r>
          <a:r>
            <a:rPr lang="de-DE" dirty="0" err="1"/>
            <a:t>new</a:t>
          </a:r>
          <a:r>
            <a:rPr lang="de-DE" dirty="0"/>
            <a:t> </a:t>
          </a:r>
          <a:r>
            <a:rPr lang="de-DE" dirty="0" err="1"/>
            <a:t>ecological</a:t>
          </a:r>
          <a:r>
            <a:rPr lang="de-DE" dirty="0"/>
            <a:t> </a:t>
          </a:r>
          <a:r>
            <a:rPr lang="de-DE" dirty="0" err="1"/>
            <a:t>identities</a:t>
          </a:r>
          <a:r>
            <a:rPr lang="de-DE" dirty="0"/>
            <a:t>, </a:t>
          </a:r>
          <a:r>
            <a:rPr lang="de-DE" dirty="0" err="1"/>
            <a:t>cultural</a:t>
          </a:r>
          <a:r>
            <a:rPr lang="de-DE" dirty="0"/>
            <a:t> </a:t>
          </a:r>
          <a:r>
            <a:rPr lang="de-DE" dirty="0" err="1"/>
            <a:t>change</a:t>
          </a:r>
          <a:r>
            <a:rPr lang="de-DE" dirty="0"/>
            <a:t>, </a:t>
          </a:r>
          <a:r>
            <a:rPr lang="de-DE" dirty="0" err="1"/>
            <a:t>innovation</a:t>
          </a:r>
          <a:endParaRPr lang="de-DE" dirty="0"/>
        </a:p>
      </dgm:t>
    </dgm:pt>
    <dgm:pt modelId="{F0F7DA57-1217-4E4F-A195-D576718CDF5B}" type="parTrans" cxnId="{06D938F7-520B-824D-999F-C0FA17890F4A}">
      <dgm:prSet/>
      <dgm:spPr/>
      <dgm:t>
        <a:bodyPr/>
        <a:lstStyle/>
        <a:p>
          <a:endParaRPr lang="de-DE"/>
        </a:p>
      </dgm:t>
    </dgm:pt>
    <dgm:pt modelId="{47A3B4B6-0905-A640-BCFE-5C0BD959924C}" type="sibTrans" cxnId="{06D938F7-520B-824D-999F-C0FA17890F4A}">
      <dgm:prSet/>
      <dgm:spPr/>
      <dgm:t>
        <a:bodyPr/>
        <a:lstStyle/>
        <a:p>
          <a:endParaRPr lang="de-DE"/>
        </a:p>
      </dgm:t>
    </dgm:pt>
    <dgm:pt modelId="{22A6A1E1-FB2A-184B-ACE5-5147273FB5E5}">
      <dgm:prSet phldrT="[Text]"/>
      <dgm:spPr/>
      <dgm:t>
        <a:bodyPr/>
        <a:lstStyle/>
        <a:p>
          <a:r>
            <a:rPr lang="de-DE" dirty="0"/>
            <a:t>Communication </a:t>
          </a:r>
          <a:r>
            <a:rPr lang="de-DE" dirty="0" err="1"/>
            <a:t>for</a:t>
          </a:r>
          <a:r>
            <a:rPr lang="de-DE" dirty="0"/>
            <a:t> </a:t>
          </a:r>
          <a:r>
            <a:rPr lang="de-DE" dirty="0" err="1"/>
            <a:t>Sustainability</a:t>
          </a:r>
          <a:endParaRPr lang="de-DE" dirty="0"/>
        </a:p>
      </dgm:t>
    </dgm:pt>
    <dgm:pt modelId="{7B36ED17-E7BF-2846-89A6-739CF4996685}" type="parTrans" cxnId="{B030C8D7-2BD1-0042-B3F0-EFAE73B6FA00}">
      <dgm:prSet/>
      <dgm:spPr/>
      <dgm:t>
        <a:bodyPr/>
        <a:lstStyle/>
        <a:p>
          <a:endParaRPr lang="de-DE"/>
        </a:p>
      </dgm:t>
    </dgm:pt>
    <dgm:pt modelId="{941FAC09-1F69-F646-836D-2EEB60CDD480}" type="sibTrans" cxnId="{B030C8D7-2BD1-0042-B3F0-EFAE73B6FA00}">
      <dgm:prSet/>
      <dgm:spPr/>
      <dgm:t>
        <a:bodyPr/>
        <a:lstStyle/>
        <a:p>
          <a:endParaRPr lang="de-DE"/>
        </a:p>
      </dgm:t>
    </dgm:pt>
    <dgm:pt modelId="{09182972-4BA7-5E41-B6F1-CE3F72165BA6}">
      <dgm:prSet phldrT="[Text]"/>
      <dgm:spPr/>
      <dgm:t>
        <a:bodyPr/>
        <a:lstStyle/>
        <a:p>
          <a:r>
            <a:rPr lang="de-DE" dirty="0"/>
            <a:t>S. </a:t>
          </a:r>
          <a:r>
            <a:rPr lang="de-DE" dirty="0" err="1"/>
            <a:t>as</a:t>
          </a:r>
          <a:r>
            <a:rPr lang="de-DE" dirty="0"/>
            <a:t> </a:t>
          </a:r>
          <a:r>
            <a:rPr lang="de-DE" dirty="0" err="1"/>
            <a:t>alterantive</a:t>
          </a:r>
          <a:r>
            <a:rPr lang="de-DE" dirty="0"/>
            <a:t> </a:t>
          </a:r>
          <a:r>
            <a:rPr lang="de-DE" i="1" dirty="0" err="1"/>
            <a:t>to</a:t>
          </a:r>
          <a:r>
            <a:rPr lang="de-DE" dirty="0"/>
            <a:t> </a:t>
          </a:r>
          <a:r>
            <a:rPr lang="de-DE" dirty="0" err="1"/>
            <a:t>capitalism</a:t>
          </a:r>
          <a:r>
            <a:rPr lang="de-DE" dirty="0"/>
            <a:t>, </a:t>
          </a:r>
          <a:r>
            <a:rPr lang="de-DE" dirty="0" err="1"/>
            <a:t>abandonment</a:t>
          </a:r>
          <a:r>
            <a:rPr lang="de-DE" dirty="0"/>
            <a:t>, </a:t>
          </a:r>
          <a:r>
            <a:rPr lang="de-DE" dirty="0" err="1"/>
            <a:t>abstention</a:t>
          </a:r>
          <a:r>
            <a:rPr lang="de-DE" dirty="0"/>
            <a:t>, </a:t>
          </a:r>
          <a:r>
            <a:rPr lang="de-DE" dirty="0" err="1"/>
            <a:t>degrowth</a:t>
          </a:r>
          <a:r>
            <a:rPr lang="de-DE" dirty="0"/>
            <a:t>, </a:t>
          </a:r>
          <a:r>
            <a:rPr lang="de-DE" dirty="0" err="1"/>
            <a:t>restrictions</a:t>
          </a:r>
          <a:endParaRPr lang="de-DE" dirty="0"/>
        </a:p>
      </dgm:t>
    </dgm:pt>
    <dgm:pt modelId="{B88E704A-916A-2342-9888-FC54F597A447}" type="parTrans" cxnId="{A2AE3A87-EB28-3B4E-8626-82E038454E3B}">
      <dgm:prSet/>
      <dgm:spPr/>
      <dgm:t>
        <a:bodyPr/>
        <a:lstStyle/>
        <a:p>
          <a:endParaRPr lang="de-DE"/>
        </a:p>
      </dgm:t>
    </dgm:pt>
    <dgm:pt modelId="{05E1A27D-2C46-C348-BE77-31F6A3C1DC44}" type="sibTrans" cxnId="{A2AE3A87-EB28-3B4E-8626-82E038454E3B}">
      <dgm:prSet/>
      <dgm:spPr/>
      <dgm:t>
        <a:bodyPr/>
        <a:lstStyle/>
        <a:p>
          <a:endParaRPr lang="de-DE"/>
        </a:p>
      </dgm:t>
    </dgm:pt>
    <dgm:pt modelId="{D3E0C156-FB55-9C47-968C-55229930AC6B}" type="pres">
      <dgm:prSet presAssocID="{DAEA7479-6911-D048-A2E7-539515596255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de-DE"/>
        </a:p>
      </dgm:t>
    </dgm:pt>
    <dgm:pt modelId="{16D72176-E989-9D4D-9083-8000B98F9471}" type="pres">
      <dgm:prSet presAssocID="{23418505-7A2B-8145-9B44-6ABFD1BE1B25}" presName="parentLin" presStyleCnt="0"/>
      <dgm:spPr/>
    </dgm:pt>
    <dgm:pt modelId="{3B3513F8-A953-614B-9DA0-E2BF4315FCC5}" type="pres">
      <dgm:prSet presAssocID="{23418505-7A2B-8145-9B44-6ABFD1BE1B25}" presName="parentLeftMargin" presStyleLbl="node1" presStyleIdx="0" presStyleCnt="3"/>
      <dgm:spPr/>
      <dgm:t>
        <a:bodyPr/>
        <a:lstStyle/>
        <a:p>
          <a:endParaRPr lang="de-DE"/>
        </a:p>
      </dgm:t>
    </dgm:pt>
    <dgm:pt modelId="{E661B007-E978-6341-945B-F06FDFA4C783}" type="pres">
      <dgm:prSet presAssocID="{23418505-7A2B-8145-9B44-6ABFD1BE1B25}" presName="parentText" presStyleLbl="node1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4192338A-5D52-CC4A-B0E5-C843A6BC95E9}" type="pres">
      <dgm:prSet presAssocID="{23418505-7A2B-8145-9B44-6ABFD1BE1B25}" presName="negativeSpace" presStyleCnt="0"/>
      <dgm:spPr/>
    </dgm:pt>
    <dgm:pt modelId="{EE6ED5D8-7485-B447-B618-CC37DFCDD4D3}" type="pres">
      <dgm:prSet presAssocID="{23418505-7A2B-8145-9B44-6ABFD1BE1B25}" presName="childText" presStyleLbl="conFgAcc1" presStyleIdx="0" presStyleCnt="3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2271BD92-4D84-2D42-B256-B194FB553C47}" type="pres">
      <dgm:prSet presAssocID="{D6B7AB9A-FDFF-F142-87F6-F4ECB7918E3B}" presName="spaceBetweenRectangles" presStyleCnt="0"/>
      <dgm:spPr/>
    </dgm:pt>
    <dgm:pt modelId="{62255C99-17A9-5242-8065-5517D1CEAB9C}" type="pres">
      <dgm:prSet presAssocID="{EBC2B148-5C0D-524A-9170-4C3F15524196}" presName="parentLin" presStyleCnt="0"/>
      <dgm:spPr/>
    </dgm:pt>
    <dgm:pt modelId="{A1FADEC7-D59C-264B-956D-2E20078B51A0}" type="pres">
      <dgm:prSet presAssocID="{EBC2B148-5C0D-524A-9170-4C3F15524196}" presName="parentLeftMargin" presStyleLbl="node1" presStyleIdx="0" presStyleCnt="3"/>
      <dgm:spPr/>
      <dgm:t>
        <a:bodyPr/>
        <a:lstStyle/>
        <a:p>
          <a:endParaRPr lang="de-DE"/>
        </a:p>
      </dgm:t>
    </dgm:pt>
    <dgm:pt modelId="{5232E2CF-8252-FE48-99AC-CC32605306C4}" type="pres">
      <dgm:prSet presAssocID="{EBC2B148-5C0D-524A-9170-4C3F15524196}" presName="parentText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819C84CB-EA91-4647-825F-5F496FF5CCBD}" type="pres">
      <dgm:prSet presAssocID="{EBC2B148-5C0D-524A-9170-4C3F15524196}" presName="negativeSpace" presStyleCnt="0"/>
      <dgm:spPr/>
    </dgm:pt>
    <dgm:pt modelId="{C643C972-B174-FD4D-BD38-4D652CD3C5EE}" type="pres">
      <dgm:prSet presAssocID="{EBC2B148-5C0D-524A-9170-4C3F15524196}" presName="childText" presStyleLbl="conFgAcc1" presStyleIdx="1" presStyleCnt="3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59EA612D-C7F4-2C47-A6DE-F538A0F0D968}" type="pres">
      <dgm:prSet presAssocID="{97928FBD-1C51-D64C-994B-2B7CCB8D9836}" presName="spaceBetweenRectangles" presStyleCnt="0"/>
      <dgm:spPr/>
    </dgm:pt>
    <dgm:pt modelId="{E940FB4A-633C-A744-83C7-DCC9EE1DD7C0}" type="pres">
      <dgm:prSet presAssocID="{22A6A1E1-FB2A-184B-ACE5-5147273FB5E5}" presName="parentLin" presStyleCnt="0"/>
      <dgm:spPr/>
    </dgm:pt>
    <dgm:pt modelId="{BE43EF30-DDF5-2B4D-A8E8-BE56B5ECFD4B}" type="pres">
      <dgm:prSet presAssocID="{22A6A1E1-FB2A-184B-ACE5-5147273FB5E5}" presName="parentLeftMargin" presStyleLbl="node1" presStyleIdx="1" presStyleCnt="3"/>
      <dgm:spPr/>
      <dgm:t>
        <a:bodyPr/>
        <a:lstStyle/>
        <a:p>
          <a:endParaRPr lang="de-DE"/>
        </a:p>
      </dgm:t>
    </dgm:pt>
    <dgm:pt modelId="{BA55A954-12D3-CB45-916F-E09000B2AD10}" type="pres">
      <dgm:prSet presAssocID="{22A6A1E1-FB2A-184B-ACE5-5147273FB5E5}" presName="parentText" presStyleLbl="node1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9896D67B-05A6-9647-A77A-DD52107914EF}" type="pres">
      <dgm:prSet presAssocID="{22A6A1E1-FB2A-184B-ACE5-5147273FB5E5}" presName="negativeSpace" presStyleCnt="0"/>
      <dgm:spPr/>
    </dgm:pt>
    <dgm:pt modelId="{C8191895-DC75-F14D-BCAC-E3D1B2333B73}" type="pres">
      <dgm:prSet presAssocID="{22A6A1E1-FB2A-184B-ACE5-5147273FB5E5}" presName="childText" presStyleLbl="conFgAcc1" presStyleIdx="2" presStyleCnt="3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</dgm:ptLst>
  <dgm:cxnLst>
    <dgm:cxn modelId="{630DFDD6-C116-3741-B317-DC74F4992F1E}" srcId="{23418505-7A2B-8145-9B44-6ABFD1BE1B25}" destId="{0C30EE69-A342-D041-A064-0A2DD08E454B}" srcOrd="0" destOrd="0" parTransId="{13C108BD-4D08-AC40-B2DF-C5E80A2CADF5}" sibTransId="{C1167C03-A32F-F247-8D98-EA3AF67A74FE}"/>
    <dgm:cxn modelId="{FC20F89B-3AC5-004E-9A81-2AC4BC30E4BD}" type="presOf" srcId="{09182972-4BA7-5E41-B6F1-CE3F72165BA6}" destId="{C643C972-B174-FD4D-BD38-4D652CD3C5EE}" srcOrd="0" destOrd="0" presId="urn:microsoft.com/office/officeart/2005/8/layout/list1"/>
    <dgm:cxn modelId="{06D938F7-520B-824D-999F-C0FA17890F4A}" srcId="{22A6A1E1-FB2A-184B-ACE5-5147273FB5E5}" destId="{1A4D14F1-5A2F-3845-8C52-02F898E7323F}" srcOrd="0" destOrd="0" parTransId="{F0F7DA57-1217-4E4F-A195-D576718CDF5B}" sibTransId="{47A3B4B6-0905-A640-BCFE-5C0BD959924C}"/>
    <dgm:cxn modelId="{D991BACE-CD07-7747-AC44-868A61AB18ED}" type="presOf" srcId="{EBC2B148-5C0D-524A-9170-4C3F15524196}" destId="{A1FADEC7-D59C-264B-956D-2E20078B51A0}" srcOrd="0" destOrd="0" presId="urn:microsoft.com/office/officeart/2005/8/layout/list1"/>
    <dgm:cxn modelId="{C5F3DAEC-9224-FB46-AA60-35742FEF474C}" type="presOf" srcId="{1A4D14F1-5A2F-3845-8C52-02F898E7323F}" destId="{C8191895-DC75-F14D-BCAC-E3D1B2333B73}" srcOrd="0" destOrd="0" presId="urn:microsoft.com/office/officeart/2005/8/layout/list1"/>
    <dgm:cxn modelId="{36320786-E3CD-9641-81E2-B976D3833EBC}" type="presOf" srcId="{22A6A1E1-FB2A-184B-ACE5-5147273FB5E5}" destId="{BE43EF30-DDF5-2B4D-A8E8-BE56B5ECFD4B}" srcOrd="0" destOrd="0" presId="urn:microsoft.com/office/officeart/2005/8/layout/list1"/>
    <dgm:cxn modelId="{B030C8D7-2BD1-0042-B3F0-EFAE73B6FA00}" srcId="{DAEA7479-6911-D048-A2E7-539515596255}" destId="{22A6A1E1-FB2A-184B-ACE5-5147273FB5E5}" srcOrd="2" destOrd="0" parTransId="{7B36ED17-E7BF-2846-89A6-739CF4996685}" sibTransId="{941FAC09-1F69-F646-836D-2EEB60CDD480}"/>
    <dgm:cxn modelId="{A49D094C-A3C0-3A48-AD57-FA158B041A3C}" type="presOf" srcId="{22A6A1E1-FB2A-184B-ACE5-5147273FB5E5}" destId="{BA55A954-12D3-CB45-916F-E09000B2AD10}" srcOrd="1" destOrd="0" presId="urn:microsoft.com/office/officeart/2005/8/layout/list1"/>
    <dgm:cxn modelId="{A2AE3A87-EB28-3B4E-8626-82E038454E3B}" srcId="{EBC2B148-5C0D-524A-9170-4C3F15524196}" destId="{09182972-4BA7-5E41-B6F1-CE3F72165BA6}" srcOrd="0" destOrd="0" parTransId="{B88E704A-916A-2342-9888-FC54F597A447}" sibTransId="{05E1A27D-2C46-C348-BE77-31F6A3C1DC44}"/>
    <dgm:cxn modelId="{8415C0AE-7CF6-5E49-B374-3F71DE328710}" type="presOf" srcId="{DAEA7479-6911-D048-A2E7-539515596255}" destId="{D3E0C156-FB55-9C47-968C-55229930AC6B}" srcOrd="0" destOrd="0" presId="urn:microsoft.com/office/officeart/2005/8/layout/list1"/>
    <dgm:cxn modelId="{DE197CB8-05DC-B049-A5F5-8710CF015909}" type="presOf" srcId="{EBC2B148-5C0D-524A-9170-4C3F15524196}" destId="{5232E2CF-8252-FE48-99AC-CC32605306C4}" srcOrd="1" destOrd="0" presId="urn:microsoft.com/office/officeart/2005/8/layout/list1"/>
    <dgm:cxn modelId="{AFD60F05-CDDD-5F44-A68E-1B7DE377EC26}" type="presOf" srcId="{0C30EE69-A342-D041-A064-0A2DD08E454B}" destId="{EE6ED5D8-7485-B447-B618-CC37DFCDD4D3}" srcOrd="0" destOrd="0" presId="urn:microsoft.com/office/officeart/2005/8/layout/list1"/>
    <dgm:cxn modelId="{B21F073B-D07E-854A-96F1-EA3B0BFA5CB6}" type="presOf" srcId="{23418505-7A2B-8145-9B44-6ABFD1BE1B25}" destId="{E661B007-E978-6341-945B-F06FDFA4C783}" srcOrd="1" destOrd="0" presId="urn:microsoft.com/office/officeart/2005/8/layout/list1"/>
    <dgm:cxn modelId="{5988D4F3-F35B-9B46-B170-DE7DFA33F6DF}" srcId="{DAEA7479-6911-D048-A2E7-539515596255}" destId="{EBC2B148-5C0D-524A-9170-4C3F15524196}" srcOrd="1" destOrd="0" parTransId="{D835E548-EB7D-BA4E-A12A-3F31E54F5206}" sibTransId="{97928FBD-1C51-D64C-994B-2B7CCB8D9836}"/>
    <dgm:cxn modelId="{02D06094-D64C-F94E-A332-DADE846EFF61}" srcId="{DAEA7479-6911-D048-A2E7-539515596255}" destId="{23418505-7A2B-8145-9B44-6ABFD1BE1B25}" srcOrd="0" destOrd="0" parTransId="{9DFAC651-46F9-9641-ADED-3069A1514457}" sibTransId="{D6B7AB9A-FDFF-F142-87F6-F4ECB7918E3B}"/>
    <dgm:cxn modelId="{62266611-86DE-304B-8662-D26D9D5996DD}" type="presOf" srcId="{23418505-7A2B-8145-9B44-6ABFD1BE1B25}" destId="{3B3513F8-A953-614B-9DA0-E2BF4315FCC5}" srcOrd="0" destOrd="0" presId="urn:microsoft.com/office/officeart/2005/8/layout/list1"/>
    <dgm:cxn modelId="{4144FEB0-1A05-384D-8D03-06C279439BE3}" type="presParOf" srcId="{D3E0C156-FB55-9C47-968C-55229930AC6B}" destId="{16D72176-E989-9D4D-9083-8000B98F9471}" srcOrd="0" destOrd="0" presId="urn:microsoft.com/office/officeart/2005/8/layout/list1"/>
    <dgm:cxn modelId="{961E9C94-C9CF-8741-8840-DCA0A47E5101}" type="presParOf" srcId="{16D72176-E989-9D4D-9083-8000B98F9471}" destId="{3B3513F8-A953-614B-9DA0-E2BF4315FCC5}" srcOrd="0" destOrd="0" presId="urn:microsoft.com/office/officeart/2005/8/layout/list1"/>
    <dgm:cxn modelId="{BF2C3590-5466-3B4B-8858-AC9BC342F543}" type="presParOf" srcId="{16D72176-E989-9D4D-9083-8000B98F9471}" destId="{E661B007-E978-6341-945B-F06FDFA4C783}" srcOrd="1" destOrd="0" presId="urn:microsoft.com/office/officeart/2005/8/layout/list1"/>
    <dgm:cxn modelId="{26D1A03F-990D-1E49-A2A5-278DA170CCA8}" type="presParOf" srcId="{D3E0C156-FB55-9C47-968C-55229930AC6B}" destId="{4192338A-5D52-CC4A-B0E5-C843A6BC95E9}" srcOrd="1" destOrd="0" presId="urn:microsoft.com/office/officeart/2005/8/layout/list1"/>
    <dgm:cxn modelId="{CB95FA0A-D876-BF46-B5B6-73D05F656E39}" type="presParOf" srcId="{D3E0C156-FB55-9C47-968C-55229930AC6B}" destId="{EE6ED5D8-7485-B447-B618-CC37DFCDD4D3}" srcOrd="2" destOrd="0" presId="urn:microsoft.com/office/officeart/2005/8/layout/list1"/>
    <dgm:cxn modelId="{AF96034B-4992-7946-869F-D3C37CB6E57E}" type="presParOf" srcId="{D3E0C156-FB55-9C47-968C-55229930AC6B}" destId="{2271BD92-4D84-2D42-B256-B194FB553C47}" srcOrd="3" destOrd="0" presId="urn:microsoft.com/office/officeart/2005/8/layout/list1"/>
    <dgm:cxn modelId="{64871319-05A7-D54B-9724-4DF154A2849C}" type="presParOf" srcId="{D3E0C156-FB55-9C47-968C-55229930AC6B}" destId="{62255C99-17A9-5242-8065-5517D1CEAB9C}" srcOrd="4" destOrd="0" presId="urn:microsoft.com/office/officeart/2005/8/layout/list1"/>
    <dgm:cxn modelId="{F273E56D-1FA9-6542-9437-0EA2A3F7D94E}" type="presParOf" srcId="{62255C99-17A9-5242-8065-5517D1CEAB9C}" destId="{A1FADEC7-D59C-264B-956D-2E20078B51A0}" srcOrd="0" destOrd="0" presId="urn:microsoft.com/office/officeart/2005/8/layout/list1"/>
    <dgm:cxn modelId="{5A3E1D1F-C664-504B-8D74-5AC954F8E8DD}" type="presParOf" srcId="{62255C99-17A9-5242-8065-5517D1CEAB9C}" destId="{5232E2CF-8252-FE48-99AC-CC32605306C4}" srcOrd="1" destOrd="0" presId="urn:microsoft.com/office/officeart/2005/8/layout/list1"/>
    <dgm:cxn modelId="{FA9BF0D9-DAEB-9846-98C0-2E7EB458FF8F}" type="presParOf" srcId="{D3E0C156-FB55-9C47-968C-55229930AC6B}" destId="{819C84CB-EA91-4647-825F-5F496FF5CCBD}" srcOrd="5" destOrd="0" presId="urn:microsoft.com/office/officeart/2005/8/layout/list1"/>
    <dgm:cxn modelId="{BABD81F3-131D-9045-A635-174CA8E36C2D}" type="presParOf" srcId="{D3E0C156-FB55-9C47-968C-55229930AC6B}" destId="{C643C972-B174-FD4D-BD38-4D652CD3C5EE}" srcOrd="6" destOrd="0" presId="urn:microsoft.com/office/officeart/2005/8/layout/list1"/>
    <dgm:cxn modelId="{CB5F419F-E056-2240-B61F-AF6FDF3ECD57}" type="presParOf" srcId="{D3E0C156-FB55-9C47-968C-55229930AC6B}" destId="{59EA612D-C7F4-2C47-A6DE-F538A0F0D968}" srcOrd="7" destOrd="0" presId="urn:microsoft.com/office/officeart/2005/8/layout/list1"/>
    <dgm:cxn modelId="{4E7128C3-936E-8C4B-9638-2E53B0E8DED0}" type="presParOf" srcId="{D3E0C156-FB55-9C47-968C-55229930AC6B}" destId="{E940FB4A-633C-A744-83C7-DCC9EE1DD7C0}" srcOrd="8" destOrd="0" presId="urn:microsoft.com/office/officeart/2005/8/layout/list1"/>
    <dgm:cxn modelId="{6204054A-1201-BF48-8D2E-63C7D970C6DE}" type="presParOf" srcId="{E940FB4A-633C-A744-83C7-DCC9EE1DD7C0}" destId="{BE43EF30-DDF5-2B4D-A8E8-BE56B5ECFD4B}" srcOrd="0" destOrd="0" presId="urn:microsoft.com/office/officeart/2005/8/layout/list1"/>
    <dgm:cxn modelId="{51B30B27-8B94-1B43-9DB3-8CB4A651A183}" type="presParOf" srcId="{E940FB4A-633C-A744-83C7-DCC9EE1DD7C0}" destId="{BA55A954-12D3-CB45-916F-E09000B2AD10}" srcOrd="1" destOrd="0" presId="urn:microsoft.com/office/officeart/2005/8/layout/list1"/>
    <dgm:cxn modelId="{CDF6139A-B594-C94E-AB6A-9C28596F0FFA}" type="presParOf" srcId="{D3E0C156-FB55-9C47-968C-55229930AC6B}" destId="{9896D67B-05A6-9647-A77A-DD52107914EF}" srcOrd="9" destOrd="0" presId="urn:microsoft.com/office/officeart/2005/8/layout/list1"/>
    <dgm:cxn modelId="{2FA10DA1-543E-9F41-B208-804DD3DBB5C1}" type="presParOf" srcId="{D3E0C156-FB55-9C47-968C-55229930AC6B}" destId="{C8191895-DC75-F14D-BCAC-E3D1B2333B73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E6B48940-3F9E-BD46-B2E5-66DC496F67FF}" type="doc">
      <dgm:prSet loTypeId="urn:microsoft.com/office/officeart/2005/8/layout/arrow1" loCatId="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de-DE"/>
        </a:p>
      </dgm:t>
    </dgm:pt>
    <dgm:pt modelId="{2247E895-35B0-D44A-BE47-F8BC7FB29C99}">
      <dgm:prSet phldrT="[Text]"/>
      <dgm:spPr>
        <a:solidFill>
          <a:srgbClr val="0070C0"/>
        </a:solidFill>
      </dgm:spPr>
      <dgm:t>
        <a:bodyPr/>
        <a:lstStyle/>
        <a:p>
          <a:r>
            <a:rPr lang="de-DE" dirty="0" err="1"/>
            <a:t>Purposive</a:t>
          </a:r>
          <a:r>
            <a:rPr lang="de-DE" dirty="0"/>
            <a:t>, </a:t>
          </a:r>
          <a:r>
            <a:rPr lang="de-DE" dirty="0" err="1"/>
            <a:t>hierarchical</a:t>
          </a:r>
          <a:r>
            <a:rPr lang="de-DE" dirty="0"/>
            <a:t>, formal</a:t>
          </a:r>
        </a:p>
      </dgm:t>
    </dgm:pt>
    <dgm:pt modelId="{A6DD456D-16BB-6049-B323-2A4768D78C15}" type="parTrans" cxnId="{DD639F34-C655-D641-A6A7-D627382F0F4F}">
      <dgm:prSet/>
      <dgm:spPr/>
      <dgm:t>
        <a:bodyPr/>
        <a:lstStyle/>
        <a:p>
          <a:endParaRPr lang="de-DE"/>
        </a:p>
      </dgm:t>
    </dgm:pt>
    <dgm:pt modelId="{B08E63CE-21C3-4D4B-B9E3-1AD339955D10}" type="sibTrans" cxnId="{DD639F34-C655-D641-A6A7-D627382F0F4F}">
      <dgm:prSet/>
      <dgm:spPr/>
      <dgm:t>
        <a:bodyPr/>
        <a:lstStyle/>
        <a:p>
          <a:endParaRPr lang="de-DE"/>
        </a:p>
      </dgm:t>
    </dgm:pt>
    <dgm:pt modelId="{62F8C334-8A64-534F-84E0-EB45AFB81A77}">
      <dgm:prSet phldrT="[Text]"/>
      <dgm:spPr>
        <a:solidFill>
          <a:srgbClr val="C00000"/>
        </a:solidFill>
      </dgm:spPr>
      <dgm:t>
        <a:bodyPr/>
        <a:lstStyle/>
        <a:p>
          <a:r>
            <a:rPr lang="de-DE" dirty="0"/>
            <a:t>Non-</a:t>
          </a:r>
          <a:r>
            <a:rPr lang="de-DE" dirty="0" err="1"/>
            <a:t>purposive</a:t>
          </a:r>
          <a:r>
            <a:rPr lang="de-DE" dirty="0"/>
            <a:t>, </a:t>
          </a:r>
          <a:r>
            <a:rPr lang="de-DE" dirty="0" err="1"/>
            <a:t>particpatory</a:t>
          </a:r>
          <a:r>
            <a:rPr lang="de-DE" dirty="0"/>
            <a:t>, informal, </a:t>
          </a:r>
          <a:r>
            <a:rPr lang="de-DE" dirty="0" err="1"/>
            <a:t>dialectic</a:t>
          </a:r>
          <a:r>
            <a:rPr lang="de-DE" dirty="0"/>
            <a:t>, </a:t>
          </a:r>
          <a:r>
            <a:rPr lang="de-DE" dirty="0" err="1"/>
            <a:t>co-constructed</a:t>
          </a:r>
          <a:endParaRPr lang="de-DE" dirty="0"/>
        </a:p>
      </dgm:t>
    </dgm:pt>
    <dgm:pt modelId="{59EE33A0-D006-064E-BCED-1748E22FCADF}" type="parTrans" cxnId="{1D2F34E4-5B95-D54E-AC3B-8E0C98E35303}">
      <dgm:prSet/>
      <dgm:spPr/>
      <dgm:t>
        <a:bodyPr/>
        <a:lstStyle/>
        <a:p>
          <a:endParaRPr lang="de-DE"/>
        </a:p>
      </dgm:t>
    </dgm:pt>
    <dgm:pt modelId="{AFAAFE4F-8A7F-9347-8EF3-5DC398A17F6A}" type="sibTrans" cxnId="{1D2F34E4-5B95-D54E-AC3B-8E0C98E35303}">
      <dgm:prSet/>
      <dgm:spPr/>
      <dgm:t>
        <a:bodyPr/>
        <a:lstStyle/>
        <a:p>
          <a:endParaRPr lang="de-DE"/>
        </a:p>
      </dgm:t>
    </dgm:pt>
    <dgm:pt modelId="{2EB2D0C1-D745-204F-89DF-2480A6A8087C}" type="pres">
      <dgm:prSet presAssocID="{E6B48940-3F9E-BD46-B2E5-66DC496F67FF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de-DE"/>
        </a:p>
      </dgm:t>
    </dgm:pt>
    <dgm:pt modelId="{0B33976B-2BEF-334B-BB9D-3FE6BB60ED20}" type="pres">
      <dgm:prSet presAssocID="{2247E895-35B0-D44A-BE47-F8BC7FB29C99}" presName="arrow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43F83249-C400-434F-AE04-54D2A4D7601B}" type="pres">
      <dgm:prSet presAssocID="{62F8C334-8A64-534F-84E0-EB45AFB81A77}" presName="arrow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</dgm:ptLst>
  <dgm:cxnLst>
    <dgm:cxn modelId="{DD639F34-C655-D641-A6A7-D627382F0F4F}" srcId="{E6B48940-3F9E-BD46-B2E5-66DC496F67FF}" destId="{2247E895-35B0-D44A-BE47-F8BC7FB29C99}" srcOrd="0" destOrd="0" parTransId="{A6DD456D-16BB-6049-B323-2A4768D78C15}" sibTransId="{B08E63CE-21C3-4D4B-B9E3-1AD339955D10}"/>
    <dgm:cxn modelId="{5DF65180-BBF5-554F-82AB-A2A35CE1F477}" type="presOf" srcId="{62F8C334-8A64-534F-84E0-EB45AFB81A77}" destId="{43F83249-C400-434F-AE04-54D2A4D7601B}" srcOrd="0" destOrd="0" presId="urn:microsoft.com/office/officeart/2005/8/layout/arrow1"/>
    <dgm:cxn modelId="{627E8850-773B-BE41-8AA0-9EF99507CEA5}" type="presOf" srcId="{E6B48940-3F9E-BD46-B2E5-66DC496F67FF}" destId="{2EB2D0C1-D745-204F-89DF-2480A6A8087C}" srcOrd="0" destOrd="0" presId="urn:microsoft.com/office/officeart/2005/8/layout/arrow1"/>
    <dgm:cxn modelId="{375D9CC4-D0ED-C043-9E9D-E42F06A449E3}" type="presOf" srcId="{2247E895-35B0-D44A-BE47-F8BC7FB29C99}" destId="{0B33976B-2BEF-334B-BB9D-3FE6BB60ED20}" srcOrd="0" destOrd="0" presId="urn:microsoft.com/office/officeart/2005/8/layout/arrow1"/>
    <dgm:cxn modelId="{1D2F34E4-5B95-D54E-AC3B-8E0C98E35303}" srcId="{E6B48940-3F9E-BD46-B2E5-66DC496F67FF}" destId="{62F8C334-8A64-534F-84E0-EB45AFB81A77}" srcOrd="1" destOrd="0" parTransId="{59EE33A0-D006-064E-BCED-1748E22FCADF}" sibTransId="{AFAAFE4F-8A7F-9347-8EF3-5DC398A17F6A}"/>
    <dgm:cxn modelId="{2E522935-6E7C-8F4E-811E-D1054F54FEED}" type="presParOf" srcId="{2EB2D0C1-D745-204F-89DF-2480A6A8087C}" destId="{0B33976B-2BEF-334B-BB9D-3FE6BB60ED20}" srcOrd="0" destOrd="0" presId="urn:microsoft.com/office/officeart/2005/8/layout/arrow1"/>
    <dgm:cxn modelId="{AACA62C8-921A-D74E-A324-570D20BFFBA7}" type="presParOf" srcId="{2EB2D0C1-D745-204F-89DF-2480A6A8087C}" destId="{43F83249-C400-434F-AE04-54D2A4D7601B}" srcOrd="1" destOrd="0" presId="urn:microsoft.com/office/officeart/2005/8/layout/arrow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2CA95EDE-BE5C-B640-A7EE-394A25DB3FC6}" type="doc">
      <dgm:prSet loTypeId="urn:microsoft.com/office/officeart/2005/8/layout/hierarchy3" loCatId="" qsTypeId="urn:microsoft.com/office/officeart/2005/8/quickstyle/simple1" qsCatId="simple" csTypeId="urn:microsoft.com/office/officeart/2005/8/colors/accent3_1" csCatId="accent3" phldr="1"/>
      <dgm:spPr/>
      <dgm:t>
        <a:bodyPr/>
        <a:lstStyle/>
        <a:p>
          <a:endParaRPr lang="de-DE"/>
        </a:p>
      </dgm:t>
    </dgm:pt>
    <dgm:pt modelId="{9DB0C74A-70DD-2349-AD06-6CD075628A24}">
      <dgm:prSet phldrT="[Text]" custT="1"/>
      <dgm:spPr/>
      <dgm:t>
        <a:bodyPr/>
        <a:lstStyle/>
        <a:p>
          <a:r>
            <a:rPr lang="de-DE" sz="2200" dirty="0"/>
            <a:t>Dissemination</a:t>
          </a:r>
        </a:p>
      </dgm:t>
    </dgm:pt>
    <dgm:pt modelId="{1AEC4AA4-4264-494B-B455-018D8F49FF35}" type="parTrans" cxnId="{BA7BB624-BF6D-8949-B8B5-B657CE598C02}">
      <dgm:prSet/>
      <dgm:spPr/>
      <dgm:t>
        <a:bodyPr/>
        <a:lstStyle/>
        <a:p>
          <a:endParaRPr lang="de-DE"/>
        </a:p>
      </dgm:t>
    </dgm:pt>
    <dgm:pt modelId="{A4B274A0-5876-D04E-829D-8130A97F0041}" type="sibTrans" cxnId="{BA7BB624-BF6D-8949-B8B5-B657CE598C02}">
      <dgm:prSet/>
      <dgm:spPr/>
      <dgm:t>
        <a:bodyPr/>
        <a:lstStyle/>
        <a:p>
          <a:endParaRPr lang="de-DE"/>
        </a:p>
      </dgm:t>
    </dgm:pt>
    <dgm:pt modelId="{B697C73B-F6B7-B041-8FBA-6732B5E0A7ED}">
      <dgm:prSet phldrT="[Text]" custT="1"/>
      <dgm:spPr/>
      <dgm:t>
        <a:bodyPr/>
        <a:lstStyle/>
        <a:p>
          <a:r>
            <a:rPr lang="de-DE" sz="1400" dirty="0"/>
            <a:t>Communication </a:t>
          </a:r>
          <a:r>
            <a:rPr lang="de-DE" sz="1400" dirty="0" err="1"/>
            <a:t>of</a:t>
          </a:r>
          <a:r>
            <a:rPr lang="de-DE" sz="1400" dirty="0"/>
            <a:t> </a:t>
          </a:r>
          <a:r>
            <a:rPr lang="de-DE" sz="1400" dirty="0" err="1"/>
            <a:t>Sustainability</a:t>
          </a:r>
          <a:endParaRPr lang="de-DE" sz="1400" dirty="0"/>
        </a:p>
      </dgm:t>
    </dgm:pt>
    <dgm:pt modelId="{AFF0AC05-7FA0-3D49-AC68-03528863E42A}" type="parTrans" cxnId="{F345BDA3-6686-2C4C-A4F6-784A41C080D2}">
      <dgm:prSet/>
      <dgm:spPr/>
      <dgm:t>
        <a:bodyPr/>
        <a:lstStyle/>
        <a:p>
          <a:endParaRPr lang="de-DE"/>
        </a:p>
      </dgm:t>
    </dgm:pt>
    <dgm:pt modelId="{45827771-B46F-2242-9504-DFAE57887A10}" type="sibTrans" cxnId="{F345BDA3-6686-2C4C-A4F6-784A41C080D2}">
      <dgm:prSet/>
      <dgm:spPr/>
      <dgm:t>
        <a:bodyPr/>
        <a:lstStyle/>
        <a:p>
          <a:endParaRPr lang="de-DE"/>
        </a:p>
      </dgm:t>
    </dgm:pt>
    <dgm:pt modelId="{67FA921A-0101-3D45-9B6C-8D21623FCDA4}">
      <dgm:prSet phldrT="[Text]" custT="1"/>
      <dgm:spPr/>
      <dgm:t>
        <a:bodyPr/>
        <a:lstStyle/>
        <a:p>
          <a:r>
            <a:rPr lang="de-DE" sz="1400" dirty="0" err="1"/>
            <a:t>Findings</a:t>
          </a:r>
          <a:r>
            <a:rPr lang="de-DE" sz="1400" dirty="0"/>
            <a:t>, </a:t>
          </a:r>
          <a:r>
            <a:rPr lang="de-DE" sz="1400" dirty="0" err="1"/>
            <a:t>information</a:t>
          </a:r>
          <a:r>
            <a:rPr lang="de-DE" sz="1400" dirty="0"/>
            <a:t>, </a:t>
          </a:r>
          <a:r>
            <a:rPr lang="de-DE" sz="1400" dirty="0" err="1"/>
            <a:t>knowledge</a:t>
          </a:r>
          <a:r>
            <a:rPr lang="de-DE" sz="1400" dirty="0"/>
            <a:t> </a:t>
          </a:r>
        </a:p>
      </dgm:t>
    </dgm:pt>
    <dgm:pt modelId="{40E5014E-D5A6-EB4C-9C92-B890AA916072}" type="parTrans" cxnId="{52FC84DB-3227-C74E-B418-9ADC462D5DEC}">
      <dgm:prSet/>
      <dgm:spPr/>
      <dgm:t>
        <a:bodyPr/>
        <a:lstStyle/>
        <a:p>
          <a:endParaRPr lang="de-DE"/>
        </a:p>
      </dgm:t>
    </dgm:pt>
    <dgm:pt modelId="{66B12C1A-2F4E-EC4E-9C1D-7AC21528D0D6}" type="sibTrans" cxnId="{52FC84DB-3227-C74E-B418-9ADC462D5DEC}">
      <dgm:prSet/>
      <dgm:spPr/>
      <dgm:t>
        <a:bodyPr/>
        <a:lstStyle/>
        <a:p>
          <a:endParaRPr lang="de-DE"/>
        </a:p>
      </dgm:t>
    </dgm:pt>
    <dgm:pt modelId="{4C0D12A2-1D60-DD4A-AAF0-E1DB83CCCCE7}">
      <dgm:prSet phldrT="[Text]" custT="1"/>
      <dgm:spPr/>
      <dgm:t>
        <a:bodyPr/>
        <a:lstStyle/>
        <a:p>
          <a:r>
            <a:rPr lang="de-DE" sz="2200" dirty="0" err="1"/>
            <a:t>Dialogue</a:t>
          </a:r>
          <a:endParaRPr lang="de-DE" sz="2200" dirty="0"/>
        </a:p>
      </dgm:t>
    </dgm:pt>
    <dgm:pt modelId="{2FCBFC63-1E0E-164D-8E58-7CE851E1D50E}" type="parTrans" cxnId="{C02C46D1-3BDC-D84E-B93B-C24C71C72CEA}">
      <dgm:prSet/>
      <dgm:spPr/>
      <dgm:t>
        <a:bodyPr/>
        <a:lstStyle/>
        <a:p>
          <a:endParaRPr lang="de-DE"/>
        </a:p>
      </dgm:t>
    </dgm:pt>
    <dgm:pt modelId="{B85D1580-1FE8-9543-814D-CF92A3D248CE}" type="sibTrans" cxnId="{C02C46D1-3BDC-D84E-B93B-C24C71C72CEA}">
      <dgm:prSet/>
      <dgm:spPr/>
      <dgm:t>
        <a:bodyPr/>
        <a:lstStyle/>
        <a:p>
          <a:endParaRPr lang="de-DE"/>
        </a:p>
      </dgm:t>
    </dgm:pt>
    <dgm:pt modelId="{AC0A2017-3537-834C-A695-8CC2428B52BB}">
      <dgm:prSet phldrT="[Text]" custT="1"/>
      <dgm:spPr/>
      <dgm:t>
        <a:bodyPr/>
        <a:lstStyle/>
        <a:p>
          <a:r>
            <a:rPr lang="de-DE" sz="1400" dirty="0"/>
            <a:t>Communication </a:t>
          </a:r>
          <a:r>
            <a:rPr lang="de-DE" sz="1400" dirty="0" err="1"/>
            <a:t>about</a:t>
          </a:r>
          <a:r>
            <a:rPr lang="de-DE" sz="1400" dirty="0"/>
            <a:t> </a:t>
          </a:r>
          <a:r>
            <a:rPr lang="de-DE" sz="1400" dirty="0" err="1"/>
            <a:t>Sustainability</a:t>
          </a:r>
          <a:endParaRPr lang="de-DE" sz="1400" dirty="0"/>
        </a:p>
      </dgm:t>
    </dgm:pt>
    <dgm:pt modelId="{CC4756EE-0E72-7644-8713-275E727AF211}" type="parTrans" cxnId="{441A04AE-F81A-D841-9701-B4535DB889F0}">
      <dgm:prSet/>
      <dgm:spPr/>
      <dgm:t>
        <a:bodyPr/>
        <a:lstStyle/>
        <a:p>
          <a:endParaRPr lang="de-DE"/>
        </a:p>
      </dgm:t>
    </dgm:pt>
    <dgm:pt modelId="{3C8C1561-01B8-B243-A3CB-1E421D816347}" type="sibTrans" cxnId="{441A04AE-F81A-D841-9701-B4535DB889F0}">
      <dgm:prSet/>
      <dgm:spPr/>
      <dgm:t>
        <a:bodyPr/>
        <a:lstStyle/>
        <a:p>
          <a:endParaRPr lang="de-DE"/>
        </a:p>
      </dgm:t>
    </dgm:pt>
    <dgm:pt modelId="{395E9357-B2FD-EC4C-9E4B-379A7C3E0253}">
      <dgm:prSet phldrT="[Text]" custT="1"/>
      <dgm:spPr/>
      <dgm:t>
        <a:bodyPr/>
        <a:lstStyle/>
        <a:p>
          <a:r>
            <a:rPr lang="de-DE" sz="1400" dirty="0" err="1"/>
            <a:t>Use</a:t>
          </a:r>
          <a:r>
            <a:rPr lang="de-DE" sz="1400" dirty="0"/>
            <a:t>: </a:t>
          </a:r>
          <a:r>
            <a:rPr lang="de-DE" sz="1400" dirty="0" err="1"/>
            <a:t>Questioning</a:t>
          </a:r>
          <a:r>
            <a:rPr lang="de-DE" sz="1400" dirty="0"/>
            <a:t>, </a:t>
          </a:r>
          <a:r>
            <a:rPr lang="de-DE" sz="1400" dirty="0" err="1"/>
            <a:t>opinion</a:t>
          </a:r>
          <a:r>
            <a:rPr lang="de-DE" sz="1400" dirty="0"/>
            <a:t>, </a:t>
          </a:r>
          <a:r>
            <a:rPr lang="de-DE" sz="1400" dirty="0" err="1"/>
            <a:t>discussion</a:t>
          </a:r>
          <a:endParaRPr lang="de-DE" sz="1400" dirty="0"/>
        </a:p>
      </dgm:t>
    </dgm:pt>
    <dgm:pt modelId="{6EE7BE93-C7A8-BC48-B61E-EB1B0C4D5E82}" type="parTrans" cxnId="{A42EA497-6805-BA48-8AA8-7D21A3986FE5}">
      <dgm:prSet/>
      <dgm:spPr/>
      <dgm:t>
        <a:bodyPr/>
        <a:lstStyle/>
        <a:p>
          <a:endParaRPr lang="de-DE"/>
        </a:p>
      </dgm:t>
    </dgm:pt>
    <dgm:pt modelId="{EBD1C26A-B00C-A64B-B9C7-FFA3772E3D77}" type="sibTrans" cxnId="{A42EA497-6805-BA48-8AA8-7D21A3986FE5}">
      <dgm:prSet/>
      <dgm:spPr/>
      <dgm:t>
        <a:bodyPr/>
        <a:lstStyle/>
        <a:p>
          <a:endParaRPr lang="de-DE"/>
        </a:p>
      </dgm:t>
    </dgm:pt>
    <dgm:pt modelId="{91F8B95E-A881-1A4A-9806-103C9A93AF9F}">
      <dgm:prSet phldrT="[Text]" custT="1"/>
      <dgm:spPr/>
      <dgm:t>
        <a:bodyPr/>
        <a:lstStyle/>
        <a:p>
          <a:r>
            <a:rPr lang="de-DE" sz="2200" dirty="0" err="1"/>
            <a:t>Participation</a:t>
          </a:r>
          <a:endParaRPr lang="de-DE" sz="2200" dirty="0"/>
        </a:p>
      </dgm:t>
    </dgm:pt>
    <dgm:pt modelId="{4DEDAAB5-EF13-254D-B59B-414495AB4C7E}" type="parTrans" cxnId="{7981D0E0-30EF-4B44-AE4F-8A6C0C075807}">
      <dgm:prSet/>
      <dgm:spPr/>
      <dgm:t>
        <a:bodyPr/>
        <a:lstStyle/>
        <a:p>
          <a:endParaRPr lang="de-DE"/>
        </a:p>
      </dgm:t>
    </dgm:pt>
    <dgm:pt modelId="{BE1AC2EE-EBF2-9E46-934B-2CE81F108DA4}" type="sibTrans" cxnId="{7981D0E0-30EF-4B44-AE4F-8A6C0C075807}">
      <dgm:prSet/>
      <dgm:spPr/>
      <dgm:t>
        <a:bodyPr/>
        <a:lstStyle/>
        <a:p>
          <a:endParaRPr lang="de-DE"/>
        </a:p>
      </dgm:t>
    </dgm:pt>
    <dgm:pt modelId="{16628CC1-A30D-B44C-BC7B-A7C0BAF8F268}">
      <dgm:prSet phldrT="[Text]" custT="1"/>
      <dgm:spPr/>
      <dgm:t>
        <a:bodyPr/>
        <a:lstStyle/>
        <a:p>
          <a:r>
            <a:rPr lang="de-DE" sz="1400" dirty="0"/>
            <a:t>Communication </a:t>
          </a:r>
          <a:r>
            <a:rPr lang="de-DE" sz="1400" dirty="0" err="1"/>
            <a:t>for</a:t>
          </a:r>
          <a:r>
            <a:rPr lang="de-DE" sz="1400" dirty="0"/>
            <a:t> </a:t>
          </a:r>
          <a:r>
            <a:rPr lang="de-DE" sz="1400" dirty="0" err="1"/>
            <a:t>Sustainability</a:t>
          </a:r>
          <a:endParaRPr lang="de-DE" sz="1400" dirty="0"/>
        </a:p>
      </dgm:t>
    </dgm:pt>
    <dgm:pt modelId="{FA7CFC86-B803-6444-8390-32CC82D72CFE}" type="parTrans" cxnId="{925064A1-F003-F347-879A-3159B6A5644A}">
      <dgm:prSet/>
      <dgm:spPr/>
      <dgm:t>
        <a:bodyPr/>
        <a:lstStyle/>
        <a:p>
          <a:endParaRPr lang="de-DE"/>
        </a:p>
      </dgm:t>
    </dgm:pt>
    <dgm:pt modelId="{20265532-D1FE-1E4D-94D9-64D8BF599766}" type="sibTrans" cxnId="{925064A1-F003-F347-879A-3159B6A5644A}">
      <dgm:prSet/>
      <dgm:spPr/>
      <dgm:t>
        <a:bodyPr/>
        <a:lstStyle/>
        <a:p>
          <a:endParaRPr lang="de-DE"/>
        </a:p>
      </dgm:t>
    </dgm:pt>
    <dgm:pt modelId="{BC3BE3A9-EE1B-1245-B82B-A63EA9DFBABA}">
      <dgm:prSet phldrT="[Text]" custT="1"/>
      <dgm:spPr/>
      <dgm:t>
        <a:bodyPr/>
        <a:lstStyle/>
        <a:p>
          <a:r>
            <a:rPr lang="de-DE" sz="1400" dirty="0"/>
            <a:t>Communication </a:t>
          </a:r>
          <a:r>
            <a:rPr lang="de-DE" sz="1400" dirty="0" err="1"/>
            <a:t>as</a:t>
          </a:r>
          <a:r>
            <a:rPr lang="de-DE" sz="1400" dirty="0"/>
            <a:t> </a:t>
          </a:r>
          <a:r>
            <a:rPr lang="de-DE" sz="1400" dirty="0" err="1"/>
            <a:t>defence</a:t>
          </a:r>
          <a:r>
            <a:rPr lang="de-DE" sz="1400" dirty="0"/>
            <a:t>, </a:t>
          </a:r>
          <a:r>
            <a:rPr lang="de-DE" sz="1400" dirty="0" err="1"/>
            <a:t>promotion</a:t>
          </a:r>
          <a:r>
            <a:rPr lang="de-DE" sz="1400" dirty="0"/>
            <a:t>, </a:t>
          </a:r>
          <a:r>
            <a:rPr lang="de-DE" sz="1400" dirty="0" err="1"/>
            <a:t>popularization</a:t>
          </a:r>
          <a:r>
            <a:rPr lang="de-DE" sz="1400" dirty="0"/>
            <a:t>, </a:t>
          </a:r>
          <a:r>
            <a:rPr lang="de-DE" sz="1400" dirty="0" err="1"/>
            <a:t>outreach</a:t>
          </a:r>
          <a:endParaRPr lang="de-DE" sz="1400" dirty="0"/>
        </a:p>
      </dgm:t>
    </dgm:pt>
    <dgm:pt modelId="{6C245FAD-0463-9E41-9CA4-4A09F79CCE4C}" type="parTrans" cxnId="{4AA6FCB5-A3F2-C24C-B46A-F1519973E2ED}">
      <dgm:prSet/>
      <dgm:spPr/>
      <dgm:t>
        <a:bodyPr/>
        <a:lstStyle/>
        <a:p>
          <a:endParaRPr lang="de-DE"/>
        </a:p>
      </dgm:t>
    </dgm:pt>
    <dgm:pt modelId="{212F1824-109B-1D41-996D-D293CDAA7952}" type="sibTrans" cxnId="{4AA6FCB5-A3F2-C24C-B46A-F1519973E2ED}">
      <dgm:prSet/>
      <dgm:spPr/>
      <dgm:t>
        <a:bodyPr/>
        <a:lstStyle/>
        <a:p>
          <a:endParaRPr lang="de-DE"/>
        </a:p>
      </dgm:t>
    </dgm:pt>
    <dgm:pt modelId="{7E634511-29F0-544E-81F7-C53FB6A62760}">
      <dgm:prSet phldrT="[Text]" custT="1"/>
      <dgm:spPr/>
      <dgm:t>
        <a:bodyPr/>
        <a:lstStyle/>
        <a:p>
          <a:r>
            <a:rPr lang="de-DE" sz="1400" dirty="0" err="1"/>
            <a:t>Use</a:t>
          </a:r>
          <a:r>
            <a:rPr lang="de-DE" sz="1400" dirty="0"/>
            <a:t>: </a:t>
          </a:r>
          <a:r>
            <a:rPr lang="de-DE" sz="1400" dirty="0" err="1"/>
            <a:t>Informtion</a:t>
          </a:r>
          <a:r>
            <a:rPr lang="de-DE" sz="1400" dirty="0"/>
            <a:t>, </a:t>
          </a:r>
          <a:r>
            <a:rPr lang="de-DE" sz="1400" dirty="0" err="1"/>
            <a:t>awareness</a:t>
          </a:r>
          <a:r>
            <a:rPr lang="de-DE" sz="1400" dirty="0"/>
            <a:t>, </a:t>
          </a:r>
          <a:r>
            <a:rPr lang="de-DE" sz="1400" dirty="0" err="1"/>
            <a:t>learning</a:t>
          </a:r>
          <a:endParaRPr lang="de-DE" sz="1400" dirty="0"/>
        </a:p>
      </dgm:t>
    </dgm:pt>
    <dgm:pt modelId="{915172CA-22AE-DF40-962D-0067D1913885}" type="parTrans" cxnId="{D62ECA57-9BDA-B940-BC20-512C3CCC93A4}">
      <dgm:prSet/>
      <dgm:spPr/>
      <dgm:t>
        <a:bodyPr/>
        <a:lstStyle/>
        <a:p>
          <a:endParaRPr lang="de-DE"/>
        </a:p>
      </dgm:t>
    </dgm:pt>
    <dgm:pt modelId="{B87A3BC9-52A8-EF4B-8FC9-9ECEB28AE5B8}" type="sibTrans" cxnId="{D62ECA57-9BDA-B940-BC20-512C3CCC93A4}">
      <dgm:prSet/>
      <dgm:spPr/>
      <dgm:t>
        <a:bodyPr/>
        <a:lstStyle/>
        <a:p>
          <a:endParaRPr lang="de-DE"/>
        </a:p>
      </dgm:t>
    </dgm:pt>
    <dgm:pt modelId="{3CB0BA79-F3CA-A741-A8A9-6ACA19960836}">
      <dgm:prSet phldrT="[Text]" custT="1"/>
      <dgm:spPr/>
      <dgm:t>
        <a:bodyPr/>
        <a:lstStyle/>
        <a:p>
          <a:r>
            <a:rPr lang="de-DE" sz="1400" dirty="0" err="1"/>
            <a:t>Issues</a:t>
          </a:r>
          <a:r>
            <a:rPr lang="de-DE" sz="1400" dirty="0"/>
            <a:t>, </a:t>
          </a:r>
          <a:r>
            <a:rPr lang="de-DE" sz="1400" dirty="0" err="1"/>
            <a:t>applications</a:t>
          </a:r>
          <a:r>
            <a:rPr lang="de-DE" sz="1400" dirty="0"/>
            <a:t>, </a:t>
          </a:r>
          <a:r>
            <a:rPr lang="de-DE" sz="1400" dirty="0" err="1"/>
            <a:t>implications</a:t>
          </a:r>
          <a:r>
            <a:rPr lang="de-DE" sz="1400" dirty="0"/>
            <a:t>, </a:t>
          </a:r>
          <a:r>
            <a:rPr lang="de-DE" sz="1400" dirty="0" err="1"/>
            <a:t>knowledge</a:t>
          </a:r>
          <a:endParaRPr lang="de-DE" sz="1400" dirty="0"/>
        </a:p>
      </dgm:t>
    </dgm:pt>
    <dgm:pt modelId="{C29D4310-6C9B-E147-A769-26D5543D0C9F}" type="parTrans" cxnId="{750782DC-3DA4-1F49-8648-A29C7A45D371}">
      <dgm:prSet/>
      <dgm:spPr/>
      <dgm:t>
        <a:bodyPr/>
        <a:lstStyle/>
        <a:p>
          <a:endParaRPr lang="de-DE"/>
        </a:p>
      </dgm:t>
    </dgm:pt>
    <dgm:pt modelId="{443D9758-E905-B945-9C96-61CB1E405463}" type="sibTrans" cxnId="{750782DC-3DA4-1F49-8648-A29C7A45D371}">
      <dgm:prSet/>
      <dgm:spPr/>
      <dgm:t>
        <a:bodyPr/>
        <a:lstStyle/>
        <a:p>
          <a:endParaRPr lang="de-DE"/>
        </a:p>
      </dgm:t>
    </dgm:pt>
    <dgm:pt modelId="{65FC483D-078B-4040-B80C-651C161EEE5D}">
      <dgm:prSet phldrT="[Text]" custT="1"/>
      <dgm:spPr/>
      <dgm:t>
        <a:bodyPr/>
        <a:lstStyle/>
        <a:p>
          <a:r>
            <a:rPr lang="de-DE" sz="1400" dirty="0"/>
            <a:t>Communication </a:t>
          </a:r>
          <a:r>
            <a:rPr lang="de-DE" sz="1400" dirty="0" err="1"/>
            <a:t>as</a:t>
          </a:r>
          <a:r>
            <a:rPr lang="de-DE" sz="1400" dirty="0"/>
            <a:t> </a:t>
          </a:r>
          <a:r>
            <a:rPr lang="de-DE" sz="1400" dirty="0" err="1"/>
            <a:t>engagement</a:t>
          </a:r>
          <a:r>
            <a:rPr lang="de-DE" sz="1400" dirty="0"/>
            <a:t>, </a:t>
          </a:r>
          <a:r>
            <a:rPr lang="de-DE" sz="1400" dirty="0" err="1"/>
            <a:t>consultation</a:t>
          </a:r>
          <a:r>
            <a:rPr lang="de-DE" sz="1400" dirty="0"/>
            <a:t>, </a:t>
          </a:r>
          <a:r>
            <a:rPr lang="de-DE" sz="1400" dirty="0" err="1"/>
            <a:t>interaction</a:t>
          </a:r>
          <a:r>
            <a:rPr lang="de-DE" sz="1400" dirty="0"/>
            <a:t> </a:t>
          </a:r>
        </a:p>
      </dgm:t>
    </dgm:pt>
    <dgm:pt modelId="{C6A4758F-7658-F04C-BDAC-30E6CDC92E65}" type="parTrans" cxnId="{DC3235A2-6BEB-6248-8945-F7B1B1753CF0}">
      <dgm:prSet/>
      <dgm:spPr/>
      <dgm:t>
        <a:bodyPr/>
        <a:lstStyle/>
        <a:p>
          <a:endParaRPr lang="de-DE"/>
        </a:p>
      </dgm:t>
    </dgm:pt>
    <dgm:pt modelId="{42500A1F-75AC-1E4A-9E84-41B79CBD13C0}" type="sibTrans" cxnId="{DC3235A2-6BEB-6248-8945-F7B1B1753CF0}">
      <dgm:prSet/>
      <dgm:spPr/>
      <dgm:t>
        <a:bodyPr/>
        <a:lstStyle/>
        <a:p>
          <a:endParaRPr lang="de-DE"/>
        </a:p>
      </dgm:t>
    </dgm:pt>
    <dgm:pt modelId="{822375AC-0BCE-8E4F-9867-D2E5EF5D0CB3}">
      <dgm:prSet phldrT="[Text]" custT="1"/>
      <dgm:spPr/>
      <dgm:t>
        <a:bodyPr/>
        <a:lstStyle/>
        <a:p>
          <a:r>
            <a:rPr lang="de-DE" sz="1400" dirty="0" err="1"/>
            <a:t>Process</a:t>
          </a:r>
          <a:r>
            <a:rPr lang="de-DE" sz="1400" dirty="0"/>
            <a:t>, </a:t>
          </a:r>
          <a:r>
            <a:rPr lang="de-DE" sz="1400" dirty="0" err="1"/>
            <a:t>interpretation</a:t>
          </a:r>
          <a:r>
            <a:rPr lang="de-DE" sz="1400" dirty="0"/>
            <a:t>, (</a:t>
          </a:r>
          <a:r>
            <a:rPr lang="de-DE" sz="1400" dirty="0" err="1"/>
            <a:t>re</a:t>
          </a:r>
          <a:r>
            <a:rPr lang="de-DE" sz="1400" dirty="0"/>
            <a:t>)</a:t>
          </a:r>
          <a:r>
            <a:rPr lang="de-DE" sz="1400" dirty="0" err="1"/>
            <a:t>construction</a:t>
          </a:r>
          <a:r>
            <a:rPr lang="de-DE" sz="1400" dirty="0"/>
            <a:t> </a:t>
          </a:r>
          <a:r>
            <a:rPr lang="de-DE" sz="1400" dirty="0" err="1"/>
            <a:t>of</a:t>
          </a:r>
          <a:r>
            <a:rPr lang="de-DE" sz="1400" dirty="0"/>
            <a:t> </a:t>
          </a:r>
          <a:r>
            <a:rPr lang="de-DE" sz="1400" dirty="0" err="1"/>
            <a:t>knwoledge</a:t>
          </a:r>
          <a:r>
            <a:rPr lang="de-DE" sz="1400" dirty="0"/>
            <a:t>, </a:t>
          </a:r>
          <a:r>
            <a:rPr lang="de-DE" sz="1400" dirty="0" err="1"/>
            <a:t>meaning-making</a:t>
          </a:r>
          <a:r>
            <a:rPr lang="de-DE" sz="1400" dirty="0"/>
            <a:t>, </a:t>
          </a:r>
          <a:r>
            <a:rPr lang="de-DE" sz="1400" dirty="0" err="1"/>
            <a:t>value</a:t>
          </a:r>
          <a:r>
            <a:rPr lang="de-DE" sz="1400" dirty="0"/>
            <a:t> </a:t>
          </a:r>
          <a:r>
            <a:rPr lang="de-DE" sz="1400" dirty="0" err="1"/>
            <a:t>creation</a:t>
          </a:r>
          <a:endParaRPr lang="de-DE" sz="1400" dirty="0"/>
        </a:p>
      </dgm:t>
    </dgm:pt>
    <dgm:pt modelId="{92CADECA-6749-3B45-86E0-3B4A8C9CD6A3}" type="parTrans" cxnId="{B7EE58F8-0CC8-B44B-B62C-A46D8181492F}">
      <dgm:prSet/>
      <dgm:spPr/>
      <dgm:t>
        <a:bodyPr/>
        <a:lstStyle/>
        <a:p>
          <a:endParaRPr lang="de-DE"/>
        </a:p>
      </dgm:t>
    </dgm:pt>
    <dgm:pt modelId="{F392F66B-95E3-6B44-B122-CD92C737440C}" type="sibTrans" cxnId="{B7EE58F8-0CC8-B44B-B62C-A46D8181492F}">
      <dgm:prSet/>
      <dgm:spPr/>
      <dgm:t>
        <a:bodyPr/>
        <a:lstStyle/>
        <a:p>
          <a:endParaRPr lang="de-DE"/>
        </a:p>
      </dgm:t>
    </dgm:pt>
    <dgm:pt modelId="{8D57CE7D-BF36-064C-A9B4-C471195D3E75}">
      <dgm:prSet phldrT="[Text]" custT="1"/>
      <dgm:spPr/>
      <dgm:t>
        <a:bodyPr/>
        <a:lstStyle/>
        <a:p>
          <a:r>
            <a:rPr lang="de-DE" sz="1400" dirty="0" err="1"/>
            <a:t>Use</a:t>
          </a:r>
          <a:r>
            <a:rPr lang="de-DE" sz="1400" dirty="0"/>
            <a:t>: </a:t>
          </a:r>
          <a:r>
            <a:rPr lang="de-DE" sz="1400" dirty="0" err="1"/>
            <a:t>sharing</a:t>
          </a:r>
          <a:r>
            <a:rPr lang="de-DE" sz="1400" dirty="0"/>
            <a:t>, </a:t>
          </a:r>
          <a:r>
            <a:rPr lang="de-DE" sz="1400" dirty="0" err="1"/>
            <a:t>creating</a:t>
          </a:r>
          <a:r>
            <a:rPr lang="de-DE" sz="1400" dirty="0"/>
            <a:t>, </a:t>
          </a:r>
          <a:r>
            <a:rPr lang="de-DE" sz="1400" dirty="0" err="1"/>
            <a:t>critique</a:t>
          </a:r>
          <a:r>
            <a:rPr lang="de-DE" sz="1400" dirty="0"/>
            <a:t>, </a:t>
          </a:r>
          <a:r>
            <a:rPr lang="de-DE" sz="1400" dirty="0" err="1"/>
            <a:t>enjoyment</a:t>
          </a:r>
          <a:endParaRPr lang="de-DE" sz="1400" dirty="0"/>
        </a:p>
      </dgm:t>
    </dgm:pt>
    <dgm:pt modelId="{743E4744-3168-F14C-8E69-61BC0D336230}" type="parTrans" cxnId="{FEBEF994-7C7D-E843-A93E-D586A48FA204}">
      <dgm:prSet/>
      <dgm:spPr/>
      <dgm:t>
        <a:bodyPr/>
        <a:lstStyle/>
        <a:p>
          <a:endParaRPr lang="de-DE"/>
        </a:p>
      </dgm:t>
    </dgm:pt>
    <dgm:pt modelId="{4344DC67-FF06-2D48-8BCF-51719261D894}" type="sibTrans" cxnId="{FEBEF994-7C7D-E843-A93E-D586A48FA204}">
      <dgm:prSet/>
      <dgm:spPr/>
      <dgm:t>
        <a:bodyPr/>
        <a:lstStyle/>
        <a:p>
          <a:endParaRPr lang="de-DE"/>
        </a:p>
      </dgm:t>
    </dgm:pt>
    <dgm:pt modelId="{7A6CF7B5-0864-F84C-8C5A-233D9D6B617B}">
      <dgm:prSet phldrT="[Text]" custT="1"/>
      <dgm:spPr/>
      <dgm:t>
        <a:bodyPr/>
        <a:lstStyle/>
        <a:p>
          <a:r>
            <a:rPr lang="de-DE" sz="1400" dirty="0"/>
            <a:t>Communication </a:t>
          </a:r>
          <a:r>
            <a:rPr lang="de-DE" sz="1400" dirty="0" err="1"/>
            <a:t>as</a:t>
          </a:r>
          <a:r>
            <a:rPr lang="de-DE" sz="1400" dirty="0"/>
            <a:t> </a:t>
          </a:r>
          <a:r>
            <a:rPr lang="de-DE" sz="1400" dirty="0" err="1"/>
            <a:t>deliberation</a:t>
          </a:r>
          <a:r>
            <a:rPr lang="de-DE" sz="1400" dirty="0"/>
            <a:t>, </a:t>
          </a:r>
          <a:r>
            <a:rPr lang="de-DE" sz="1400" dirty="0" err="1"/>
            <a:t>chat</a:t>
          </a:r>
          <a:r>
            <a:rPr lang="de-DE" sz="1400" dirty="0"/>
            <a:t>, </a:t>
          </a:r>
          <a:r>
            <a:rPr lang="de-DE" sz="1400" dirty="0" err="1"/>
            <a:t>play</a:t>
          </a:r>
          <a:r>
            <a:rPr lang="de-DE" sz="1400" dirty="0"/>
            <a:t>, </a:t>
          </a:r>
          <a:r>
            <a:rPr lang="de-DE" sz="1400" dirty="0" err="1"/>
            <a:t>co-creation</a:t>
          </a:r>
          <a:r>
            <a:rPr lang="de-DE" sz="1400" dirty="0"/>
            <a:t>, film, </a:t>
          </a:r>
          <a:r>
            <a:rPr lang="de-DE" sz="1400" dirty="0" err="1"/>
            <a:t>art</a:t>
          </a:r>
          <a:r>
            <a:rPr lang="de-DE" sz="1400" dirty="0"/>
            <a:t>, </a:t>
          </a:r>
          <a:r>
            <a:rPr lang="de-DE" sz="1400" dirty="0" err="1"/>
            <a:t>fiction</a:t>
          </a:r>
          <a:endParaRPr lang="de-DE" sz="1400" dirty="0"/>
        </a:p>
      </dgm:t>
    </dgm:pt>
    <dgm:pt modelId="{6B88C513-2CE1-BA4A-9420-4D624FCD70CC}" type="parTrans" cxnId="{0A7B2CF1-5999-6544-93C6-B8E83CFEED04}">
      <dgm:prSet/>
      <dgm:spPr/>
      <dgm:t>
        <a:bodyPr/>
        <a:lstStyle/>
        <a:p>
          <a:endParaRPr lang="de-DE"/>
        </a:p>
      </dgm:t>
    </dgm:pt>
    <dgm:pt modelId="{4C93FE3E-BFED-DF46-A8B4-9CFF67B87252}" type="sibTrans" cxnId="{0A7B2CF1-5999-6544-93C6-B8E83CFEED04}">
      <dgm:prSet/>
      <dgm:spPr/>
      <dgm:t>
        <a:bodyPr/>
        <a:lstStyle/>
        <a:p>
          <a:endParaRPr lang="de-DE"/>
        </a:p>
      </dgm:t>
    </dgm:pt>
    <dgm:pt modelId="{DFA74489-BDC6-484E-9D42-FD84A895A439}" type="pres">
      <dgm:prSet presAssocID="{2CA95EDE-BE5C-B640-A7EE-394A25DB3FC6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de-DE"/>
        </a:p>
      </dgm:t>
    </dgm:pt>
    <dgm:pt modelId="{1F6559AF-3FF7-6F48-B82E-B417414BD447}" type="pres">
      <dgm:prSet presAssocID="{9DB0C74A-70DD-2349-AD06-6CD075628A24}" presName="root" presStyleCnt="0"/>
      <dgm:spPr/>
    </dgm:pt>
    <dgm:pt modelId="{F9DE7DD9-9634-9147-9DE7-26CDF11EF433}" type="pres">
      <dgm:prSet presAssocID="{9DB0C74A-70DD-2349-AD06-6CD075628A24}" presName="rootComposite" presStyleCnt="0"/>
      <dgm:spPr/>
    </dgm:pt>
    <dgm:pt modelId="{4B183B91-890F-4549-A2AB-07CC7AE4E292}" type="pres">
      <dgm:prSet presAssocID="{9DB0C74A-70DD-2349-AD06-6CD075628A24}" presName="rootText" presStyleLbl="node1" presStyleIdx="0" presStyleCnt="3" custScaleX="157501"/>
      <dgm:spPr/>
      <dgm:t>
        <a:bodyPr/>
        <a:lstStyle/>
        <a:p>
          <a:endParaRPr lang="de-DE"/>
        </a:p>
      </dgm:t>
    </dgm:pt>
    <dgm:pt modelId="{84A698B3-C74B-DD4D-BE4C-3AE951E1E84D}" type="pres">
      <dgm:prSet presAssocID="{9DB0C74A-70DD-2349-AD06-6CD075628A24}" presName="rootConnector" presStyleLbl="node1" presStyleIdx="0" presStyleCnt="3"/>
      <dgm:spPr/>
      <dgm:t>
        <a:bodyPr/>
        <a:lstStyle/>
        <a:p>
          <a:endParaRPr lang="de-DE"/>
        </a:p>
      </dgm:t>
    </dgm:pt>
    <dgm:pt modelId="{550C882F-EC9D-4547-A51C-618225AF2ADC}" type="pres">
      <dgm:prSet presAssocID="{9DB0C74A-70DD-2349-AD06-6CD075628A24}" presName="childShape" presStyleCnt="0"/>
      <dgm:spPr/>
    </dgm:pt>
    <dgm:pt modelId="{6F21B1D4-438E-F24F-BCD6-CE96D0B893AF}" type="pres">
      <dgm:prSet presAssocID="{AFF0AC05-7FA0-3D49-AC68-03528863E42A}" presName="Name13" presStyleLbl="parChTrans1D2" presStyleIdx="0" presStyleCnt="12"/>
      <dgm:spPr/>
      <dgm:t>
        <a:bodyPr/>
        <a:lstStyle/>
        <a:p>
          <a:endParaRPr lang="de-DE"/>
        </a:p>
      </dgm:t>
    </dgm:pt>
    <dgm:pt modelId="{9479C023-866C-E049-B48A-C5C6529F2C3D}" type="pres">
      <dgm:prSet presAssocID="{B697C73B-F6B7-B041-8FBA-6732B5E0A7ED}" presName="childText" presStyleLbl="bgAcc1" presStyleIdx="0" presStyleCnt="12" custScaleX="133100" custScaleY="100001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2C4DA9DE-A48A-2648-ABCD-D64626EB93D4}" type="pres">
      <dgm:prSet presAssocID="{40E5014E-D5A6-EB4C-9C92-B890AA916072}" presName="Name13" presStyleLbl="parChTrans1D2" presStyleIdx="1" presStyleCnt="12"/>
      <dgm:spPr/>
      <dgm:t>
        <a:bodyPr/>
        <a:lstStyle/>
        <a:p>
          <a:endParaRPr lang="de-DE"/>
        </a:p>
      </dgm:t>
    </dgm:pt>
    <dgm:pt modelId="{433C09F0-7660-E346-9A85-4A089C881CF4}" type="pres">
      <dgm:prSet presAssocID="{67FA921A-0101-3D45-9B6C-8D21623FCDA4}" presName="childText" presStyleLbl="bgAcc1" presStyleIdx="1" presStyleCnt="12" custScaleX="133100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83EAA456-F40E-774A-A107-CDD511C8F4FE}" type="pres">
      <dgm:prSet presAssocID="{915172CA-22AE-DF40-962D-0067D1913885}" presName="Name13" presStyleLbl="parChTrans1D2" presStyleIdx="2" presStyleCnt="12"/>
      <dgm:spPr/>
      <dgm:t>
        <a:bodyPr/>
        <a:lstStyle/>
        <a:p>
          <a:endParaRPr lang="de-DE"/>
        </a:p>
      </dgm:t>
    </dgm:pt>
    <dgm:pt modelId="{228804FE-E7D2-C54E-AFE7-8D818FF6ABED}" type="pres">
      <dgm:prSet presAssocID="{7E634511-29F0-544E-81F7-C53FB6A62760}" presName="childText" presStyleLbl="bgAcc1" presStyleIdx="2" presStyleCnt="12" custScaleX="133100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195300DB-3D28-FF4A-BC84-37835B5E0B24}" type="pres">
      <dgm:prSet presAssocID="{6C245FAD-0463-9E41-9CA4-4A09F79CCE4C}" presName="Name13" presStyleLbl="parChTrans1D2" presStyleIdx="3" presStyleCnt="12"/>
      <dgm:spPr/>
      <dgm:t>
        <a:bodyPr/>
        <a:lstStyle/>
        <a:p>
          <a:endParaRPr lang="de-DE"/>
        </a:p>
      </dgm:t>
    </dgm:pt>
    <dgm:pt modelId="{C10A1F1D-5192-BE43-B443-791A06F0531E}" type="pres">
      <dgm:prSet presAssocID="{BC3BE3A9-EE1B-1245-B82B-A63EA9DFBABA}" presName="childText" presStyleLbl="bgAcc1" presStyleIdx="3" presStyleCnt="12" custScaleX="133100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D55292AF-2DBE-A34B-ACCD-0207C07094D3}" type="pres">
      <dgm:prSet presAssocID="{4C0D12A2-1D60-DD4A-AAF0-E1DB83CCCCE7}" presName="root" presStyleCnt="0"/>
      <dgm:spPr/>
    </dgm:pt>
    <dgm:pt modelId="{87369B53-213F-3540-9AEA-F48EA4FDD4B6}" type="pres">
      <dgm:prSet presAssocID="{4C0D12A2-1D60-DD4A-AAF0-E1DB83CCCCE7}" presName="rootComposite" presStyleCnt="0"/>
      <dgm:spPr/>
    </dgm:pt>
    <dgm:pt modelId="{066AECC6-BF00-0449-850D-F78A4109A837}" type="pres">
      <dgm:prSet presAssocID="{4C0D12A2-1D60-DD4A-AAF0-E1DB83CCCCE7}" presName="rootText" presStyleLbl="node1" presStyleIdx="1" presStyleCnt="3" custScaleX="152173"/>
      <dgm:spPr/>
      <dgm:t>
        <a:bodyPr/>
        <a:lstStyle/>
        <a:p>
          <a:endParaRPr lang="de-DE"/>
        </a:p>
      </dgm:t>
    </dgm:pt>
    <dgm:pt modelId="{2E8A6039-6407-F944-B66E-61DF8B9FD518}" type="pres">
      <dgm:prSet presAssocID="{4C0D12A2-1D60-DD4A-AAF0-E1DB83CCCCE7}" presName="rootConnector" presStyleLbl="node1" presStyleIdx="1" presStyleCnt="3"/>
      <dgm:spPr/>
      <dgm:t>
        <a:bodyPr/>
        <a:lstStyle/>
        <a:p>
          <a:endParaRPr lang="de-DE"/>
        </a:p>
      </dgm:t>
    </dgm:pt>
    <dgm:pt modelId="{87B91153-0845-2F45-8294-C4C9B897AB9B}" type="pres">
      <dgm:prSet presAssocID="{4C0D12A2-1D60-DD4A-AAF0-E1DB83CCCCE7}" presName="childShape" presStyleCnt="0"/>
      <dgm:spPr/>
    </dgm:pt>
    <dgm:pt modelId="{0EAA4774-3ACD-3741-84E7-CD73EDE3D171}" type="pres">
      <dgm:prSet presAssocID="{CC4756EE-0E72-7644-8713-275E727AF211}" presName="Name13" presStyleLbl="parChTrans1D2" presStyleIdx="4" presStyleCnt="12"/>
      <dgm:spPr/>
      <dgm:t>
        <a:bodyPr/>
        <a:lstStyle/>
        <a:p>
          <a:endParaRPr lang="de-DE"/>
        </a:p>
      </dgm:t>
    </dgm:pt>
    <dgm:pt modelId="{35F590A3-9777-114E-95E4-185076678BB4}" type="pres">
      <dgm:prSet presAssocID="{AC0A2017-3537-834C-A695-8CC2428B52BB}" presName="childText" presStyleLbl="bgAcc1" presStyleIdx="4" presStyleCnt="12" custScaleX="133100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BEF2B034-EFB8-EF4F-BC9C-DC769B01612C}" type="pres">
      <dgm:prSet presAssocID="{C29D4310-6C9B-E147-A769-26D5543D0C9F}" presName="Name13" presStyleLbl="parChTrans1D2" presStyleIdx="5" presStyleCnt="12"/>
      <dgm:spPr/>
      <dgm:t>
        <a:bodyPr/>
        <a:lstStyle/>
        <a:p>
          <a:endParaRPr lang="de-DE"/>
        </a:p>
      </dgm:t>
    </dgm:pt>
    <dgm:pt modelId="{510E2A17-A42C-F746-A084-2A0517FB57FF}" type="pres">
      <dgm:prSet presAssocID="{3CB0BA79-F3CA-A741-A8A9-6ACA19960836}" presName="childText" presStyleLbl="bgAcc1" presStyleIdx="5" presStyleCnt="12" custScaleX="133100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6F9432BB-36E3-164B-952D-8F840CE1A504}" type="pres">
      <dgm:prSet presAssocID="{6EE7BE93-C7A8-BC48-B61E-EB1B0C4D5E82}" presName="Name13" presStyleLbl="parChTrans1D2" presStyleIdx="6" presStyleCnt="12"/>
      <dgm:spPr/>
      <dgm:t>
        <a:bodyPr/>
        <a:lstStyle/>
        <a:p>
          <a:endParaRPr lang="de-DE"/>
        </a:p>
      </dgm:t>
    </dgm:pt>
    <dgm:pt modelId="{FF3D6837-FC86-DC4D-9F83-F6F4A8851A06}" type="pres">
      <dgm:prSet presAssocID="{395E9357-B2FD-EC4C-9E4B-379A7C3E0253}" presName="childText" presStyleLbl="bgAcc1" presStyleIdx="6" presStyleCnt="12" custScaleX="133100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DF210F54-E1B8-C74A-8C7A-1D1FFE7B5EA5}" type="pres">
      <dgm:prSet presAssocID="{C6A4758F-7658-F04C-BDAC-30E6CDC92E65}" presName="Name13" presStyleLbl="parChTrans1D2" presStyleIdx="7" presStyleCnt="12"/>
      <dgm:spPr/>
      <dgm:t>
        <a:bodyPr/>
        <a:lstStyle/>
        <a:p>
          <a:endParaRPr lang="de-DE"/>
        </a:p>
      </dgm:t>
    </dgm:pt>
    <dgm:pt modelId="{AA86D578-699A-CC47-93F8-A6F89AD0139A}" type="pres">
      <dgm:prSet presAssocID="{65FC483D-078B-4040-B80C-651C161EEE5D}" presName="childText" presStyleLbl="bgAcc1" presStyleIdx="7" presStyleCnt="12" custScaleX="133100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43BF73C9-E8EE-F442-98B6-E38BFD0EF64C}" type="pres">
      <dgm:prSet presAssocID="{91F8B95E-A881-1A4A-9806-103C9A93AF9F}" presName="root" presStyleCnt="0"/>
      <dgm:spPr/>
    </dgm:pt>
    <dgm:pt modelId="{16F9445B-FE68-BD49-9E68-BCE5EB2CCFC2}" type="pres">
      <dgm:prSet presAssocID="{91F8B95E-A881-1A4A-9806-103C9A93AF9F}" presName="rootComposite" presStyleCnt="0"/>
      <dgm:spPr/>
    </dgm:pt>
    <dgm:pt modelId="{CF1A0E3F-65E2-584D-8746-A352FBADEC8E}" type="pres">
      <dgm:prSet presAssocID="{91F8B95E-A881-1A4A-9806-103C9A93AF9F}" presName="rootText" presStyleLbl="node1" presStyleIdx="2" presStyleCnt="3" custScaleX="149749"/>
      <dgm:spPr/>
      <dgm:t>
        <a:bodyPr/>
        <a:lstStyle/>
        <a:p>
          <a:endParaRPr lang="de-DE"/>
        </a:p>
      </dgm:t>
    </dgm:pt>
    <dgm:pt modelId="{26FBD116-1E3D-1F4F-B335-C946D36ECA14}" type="pres">
      <dgm:prSet presAssocID="{91F8B95E-A881-1A4A-9806-103C9A93AF9F}" presName="rootConnector" presStyleLbl="node1" presStyleIdx="2" presStyleCnt="3"/>
      <dgm:spPr/>
      <dgm:t>
        <a:bodyPr/>
        <a:lstStyle/>
        <a:p>
          <a:endParaRPr lang="de-DE"/>
        </a:p>
      </dgm:t>
    </dgm:pt>
    <dgm:pt modelId="{66E34952-B670-7E4D-911D-C0A8F195D222}" type="pres">
      <dgm:prSet presAssocID="{91F8B95E-A881-1A4A-9806-103C9A93AF9F}" presName="childShape" presStyleCnt="0"/>
      <dgm:spPr/>
    </dgm:pt>
    <dgm:pt modelId="{ECABE115-D04D-2B4C-9A7A-395026E5A2C7}" type="pres">
      <dgm:prSet presAssocID="{FA7CFC86-B803-6444-8390-32CC82D72CFE}" presName="Name13" presStyleLbl="parChTrans1D2" presStyleIdx="8" presStyleCnt="12"/>
      <dgm:spPr/>
      <dgm:t>
        <a:bodyPr/>
        <a:lstStyle/>
        <a:p>
          <a:endParaRPr lang="de-DE"/>
        </a:p>
      </dgm:t>
    </dgm:pt>
    <dgm:pt modelId="{2A53D292-08C9-674E-9725-6CDF7524218D}" type="pres">
      <dgm:prSet presAssocID="{16628CC1-A30D-B44C-BC7B-A7C0BAF8F268}" presName="childText" presStyleLbl="bgAcc1" presStyleIdx="8" presStyleCnt="12" custScaleX="133100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569BE27E-C346-CF41-BE04-96911C04A3DF}" type="pres">
      <dgm:prSet presAssocID="{92CADECA-6749-3B45-86E0-3B4A8C9CD6A3}" presName="Name13" presStyleLbl="parChTrans1D2" presStyleIdx="9" presStyleCnt="12"/>
      <dgm:spPr/>
      <dgm:t>
        <a:bodyPr/>
        <a:lstStyle/>
        <a:p>
          <a:endParaRPr lang="de-DE"/>
        </a:p>
      </dgm:t>
    </dgm:pt>
    <dgm:pt modelId="{C6FE3AC7-9954-F84A-977A-8A081F5AF577}" type="pres">
      <dgm:prSet presAssocID="{822375AC-0BCE-8E4F-9867-D2E5EF5D0CB3}" presName="childText" presStyleLbl="bgAcc1" presStyleIdx="9" presStyleCnt="12" custScaleX="133100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A8FD4A5F-A435-E749-B896-03FCB00467E9}" type="pres">
      <dgm:prSet presAssocID="{743E4744-3168-F14C-8E69-61BC0D336230}" presName="Name13" presStyleLbl="parChTrans1D2" presStyleIdx="10" presStyleCnt="12"/>
      <dgm:spPr/>
      <dgm:t>
        <a:bodyPr/>
        <a:lstStyle/>
        <a:p>
          <a:endParaRPr lang="de-DE"/>
        </a:p>
      </dgm:t>
    </dgm:pt>
    <dgm:pt modelId="{3012CFBE-AE45-3E4B-88F6-FBBD338F995F}" type="pres">
      <dgm:prSet presAssocID="{8D57CE7D-BF36-064C-A9B4-C471195D3E75}" presName="childText" presStyleLbl="bgAcc1" presStyleIdx="10" presStyleCnt="12" custScaleX="133100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FD882A1F-7190-574C-9581-ABE36DE9E6EF}" type="pres">
      <dgm:prSet presAssocID="{6B88C513-2CE1-BA4A-9420-4D624FCD70CC}" presName="Name13" presStyleLbl="parChTrans1D2" presStyleIdx="11" presStyleCnt="12"/>
      <dgm:spPr/>
      <dgm:t>
        <a:bodyPr/>
        <a:lstStyle/>
        <a:p>
          <a:endParaRPr lang="de-DE"/>
        </a:p>
      </dgm:t>
    </dgm:pt>
    <dgm:pt modelId="{5B1814DC-D2C3-5344-80FD-46C19175EEED}" type="pres">
      <dgm:prSet presAssocID="{7A6CF7B5-0864-F84C-8C5A-233D9D6B617B}" presName="childText" presStyleLbl="bgAcc1" presStyleIdx="11" presStyleCnt="12" custScaleX="133100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</dgm:ptLst>
  <dgm:cxnLst>
    <dgm:cxn modelId="{B9AD5AA5-5BC9-034E-B014-656796D88FBC}" type="presOf" srcId="{7A6CF7B5-0864-F84C-8C5A-233D9D6B617B}" destId="{5B1814DC-D2C3-5344-80FD-46C19175EEED}" srcOrd="0" destOrd="0" presId="urn:microsoft.com/office/officeart/2005/8/layout/hierarchy3"/>
    <dgm:cxn modelId="{126A14F2-34E6-2147-918A-4A8440F68C72}" type="presOf" srcId="{6C245FAD-0463-9E41-9CA4-4A09F79CCE4C}" destId="{195300DB-3D28-FF4A-BC84-37835B5E0B24}" srcOrd="0" destOrd="0" presId="urn:microsoft.com/office/officeart/2005/8/layout/hierarchy3"/>
    <dgm:cxn modelId="{D7BBD1B7-CC6E-EB47-9D92-94818187863F}" type="presOf" srcId="{9DB0C74A-70DD-2349-AD06-6CD075628A24}" destId="{84A698B3-C74B-DD4D-BE4C-3AE951E1E84D}" srcOrd="1" destOrd="0" presId="urn:microsoft.com/office/officeart/2005/8/layout/hierarchy3"/>
    <dgm:cxn modelId="{2C65E92B-EF45-164E-9B88-28FB379F6D48}" type="presOf" srcId="{92CADECA-6749-3B45-86E0-3B4A8C9CD6A3}" destId="{569BE27E-C346-CF41-BE04-96911C04A3DF}" srcOrd="0" destOrd="0" presId="urn:microsoft.com/office/officeart/2005/8/layout/hierarchy3"/>
    <dgm:cxn modelId="{BA7BB624-BF6D-8949-B8B5-B657CE598C02}" srcId="{2CA95EDE-BE5C-B640-A7EE-394A25DB3FC6}" destId="{9DB0C74A-70DD-2349-AD06-6CD075628A24}" srcOrd="0" destOrd="0" parTransId="{1AEC4AA4-4264-494B-B455-018D8F49FF35}" sibTransId="{A4B274A0-5876-D04E-829D-8130A97F0041}"/>
    <dgm:cxn modelId="{52FC84DB-3227-C74E-B418-9ADC462D5DEC}" srcId="{9DB0C74A-70DD-2349-AD06-6CD075628A24}" destId="{67FA921A-0101-3D45-9B6C-8D21623FCDA4}" srcOrd="1" destOrd="0" parTransId="{40E5014E-D5A6-EB4C-9C92-B890AA916072}" sibTransId="{66B12C1A-2F4E-EC4E-9C1D-7AC21528D0D6}"/>
    <dgm:cxn modelId="{DC3235A2-6BEB-6248-8945-F7B1B1753CF0}" srcId="{4C0D12A2-1D60-DD4A-AAF0-E1DB83CCCCE7}" destId="{65FC483D-078B-4040-B80C-651C161EEE5D}" srcOrd="3" destOrd="0" parTransId="{C6A4758F-7658-F04C-BDAC-30E6CDC92E65}" sibTransId="{42500A1F-75AC-1E4A-9E84-41B79CBD13C0}"/>
    <dgm:cxn modelId="{7E9325F9-CF43-E34B-B086-3C7271289E89}" type="presOf" srcId="{4C0D12A2-1D60-DD4A-AAF0-E1DB83CCCCE7}" destId="{066AECC6-BF00-0449-850D-F78A4109A837}" srcOrd="0" destOrd="0" presId="urn:microsoft.com/office/officeart/2005/8/layout/hierarchy3"/>
    <dgm:cxn modelId="{777D02B1-6939-E343-A159-90F11DD49434}" type="presOf" srcId="{915172CA-22AE-DF40-962D-0067D1913885}" destId="{83EAA456-F40E-774A-A107-CDD511C8F4FE}" srcOrd="0" destOrd="0" presId="urn:microsoft.com/office/officeart/2005/8/layout/hierarchy3"/>
    <dgm:cxn modelId="{A0FA9B01-C4D9-A943-8D7F-8B9D787053E0}" type="presOf" srcId="{AFF0AC05-7FA0-3D49-AC68-03528863E42A}" destId="{6F21B1D4-438E-F24F-BCD6-CE96D0B893AF}" srcOrd="0" destOrd="0" presId="urn:microsoft.com/office/officeart/2005/8/layout/hierarchy3"/>
    <dgm:cxn modelId="{F345BDA3-6686-2C4C-A4F6-784A41C080D2}" srcId="{9DB0C74A-70DD-2349-AD06-6CD075628A24}" destId="{B697C73B-F6B7-B041-8FBA-6732B5E0A7ED}" srcOrd="0" destOrd="0" parTransId="{AFF0AC05-7FA0-3D49-AC68-03528863E42A}" sibTransId="{45827771-B46F-2242-9504-DFAE57887A10}"/>
    <dgm:cxn modelId="{7981D0E0-30EF-4B44-AE4F-8A6C0C075807}" srcId="{2CA95EDE-BE5C-B640-A7EE-394A25DB3FC6}" destId="{91F8B95E-A881-1A4A-9806-103C9A93AF9F}" srcOrd="2" destOrd="0" parTransId="{4DEDAAB5-EF13-254D-B59B-414495AB4C7E}" sibTransId="{BE1AC2EE-EBF2-9E46-934B-2CE81F108DA4}"/>
    <dgm:cxn modelId="{69B2FDF1-C7B3-4A45-B080-8F9C6B1ECA2B}" type="presOf" srcId="{91F8B95E-A881-1A4A-9806-103C9A93AF9F}" destId="{26FBD116-1E3D-1F4F-B335-C946D36ECA14}" srcOrd="1" destOrd="0" presId="urn:microsoft.com/office/officeart/2005/8/layout/hierarchy3"/>
    <dgm:cxn modelId="{CEFFC94C-7341-074B-8B3A-9743B8252380}" type="presOf" srcId="{822375AC-0BCE-8E4F-9867-D2E5EF5D0CB3}" destId="{C6FE3AC7-9954-F84A-977A-8A081F5AF577}" srcOrd="0" destOrd="0" presId="urn:microsoft.com/office/officeart/2005/8/layout/hierarchy3"/>
    <dgm:cxn modelId="{8AEF1F7F-F0F3-9A48-9530-BFCDAD799CAB}" type="presOf" srcId="{40E5014E-D5A6-EB4C-9C92-B890AA916072}" destId="{2C4DA9DE-A48A-2648-ABCD-D64626EB93D4}" srcOrd="0" destOrd="0" presId="urn:microsoft.com/office/officeart/2005/8/layout/hierarchy3"/>
    <dgm:cxn modelId="{1F6AE28C-A504-0A4F-A64E-BCE4DC63EB40}" type="presOf" srcId="{9DB0C74A-70DD-2349-AD06-6CD075628A24}" destId="{4B183B91-890F-4549-A2AB-07CC7AE4E292}" srcOrd="0" destOrd="0" presId="urn:microsoft.com/office/officeart/2005/8/layout/hierarchy3"/>
    <dgm:cxn modelId="{F7159ADE-9006-6D4F-9ACB-A9C5749E5B89}" type="presOf" srcId="{C29D4310-6C9B-E147-A769-26D5543D0C9F}" destId="{BEF2B034-EFB8-EF4F-BC9C-DC769B01612C}" srcOrd="0" destOrd="0" presId="urn:microsoft.com/office/officeart/2005/8/layout/hierarchy3"/>
    <dgm:cxn modelId="{46824C39-D037-6547-8AFA-6607EDDBE38B}" type="presOf" srcId="{2CA95EDE-BE5C-B640-A7EE-394A25DB3FC6}" destId="{DFA74489-BDC6-484E-9D42-FD84A895A439}" srcOrd="0" destOrd="0" presId="urn:microsoft.com/office/officeart/2005/8/layout/hierarchy3"/>
    <dgm:cxn modelId="{A53EB878-A620-914A-817E-7F1D21DB0D15}" type="presOf" srcId="{743E4744-3168-F14C-8E69-61BC0D336230}" destId="{A8FD4A5F-A435-E749-B896-03FCB00467E9}" srcOrd="0" destOrd="0" presId="urn:microsoft.com/office/officeart/2005/8/layout/hierarchy3"/>
    <dgm:cxn modelId="{ACC53EA6-0D84-704B-8A40-1484FCEBFCC1}" type="presOf" srcId="{C6A4758F-7658-F04C-BDAC-30E6CDC92E65}" destId="{DF210F54-E1B8-C74A-8C7A-1D1FFE7B5EA5}" srcOrd="0" destOrd="0" presId="urn:microsoft.com/office/officeart/2005/8/layout/hierarchy3"/>
    <dgm:cxn modelId="{26AAE583-44C2-0E4E-8F82-28C9BFA696AD}" type="presOf" srcId="{16628CC1-A30D-B44C-BC7B-A7C0BAF8F268}" destId="{2A53D292-08C9-674E-9725-6CDF7524218D}" srcOrd="0" destOrd="0" presId="urn:microsoft.com/office/officeart/2005/8/layout/hierarchy3"/>
    <dgm:cxn modelId="{9F339ABF-1927-4841-A6A0-DD8365758AA0}" type="presOf" srcId="{91F8B95E-A881-1A4A-9806-103C9A93AF9F}" destId="{CF1A0E3F-65E2-584D-8746-A352FBADEC8E}" srcOrd="0" destOrd="0" presId="urn:microsoft.com/office/officeart/2005/8/layout/hierarchy3"/>
    <dgm:cxn modelId="{F1BEE145-64C5-CA49-8951-45585F589825}" type="presOf" srcId="{CC4756EE-0E72-7644-8713-275E727AF211}" destId="{0EAA4774-3ACD-3741-84E7-CD73EDE3D171}" srcOrd="0" destOrd="0" presId="urn:microsoft.com/office/officeart/2005/8/layout/hierarchy3"/>
    <dgm:cxn modelId="{0A7B2CF1-5999-6544-93C6-B8E83CFEED04}" srcId="{91F8B95E-A881-1A4A-9806-103C9A93AF9F}" destId="{7A6CF7B5-0864-F84C-8C5A-233D9D6B617B}" srcOrd="3" destOrd="0" parTransId="{6B88C513-2CE1-BA4A-9420-4D624FCD70CC}" sibTransId="{4C93FE3E-BFED-DF46-A8B4-9CFF67B87252}"/>
    <dgm:cxn modelId="{AD59D745-BA5C-C94B-BA34-2A4065FF02C8}" type="presOf" srcId="{4C0D12A2-1D60-DD4A-AAF0-E1DB83CCCCE7}" destId="{2E8A6039-6407-F944-B66E-61DF8B9FD518}" srcOrd="1" destOrd="0" presId="urn:microsoft.com/office/officeart/2005/8/layout/hierarchy3"/>
    <dgm:cxn modelId="{D62ECA57-9BDA-B940-BC20-512C3CCC93A4}" srcId="{9DB0C74A-70DD-2349-AD06-6CD075628A24}" destId="{7E634511-29F0-544E-81F7-C53FB6A62760}" srcOrd="2" destOrd="0" parTransId="{915172CA-22AE-DF40-962D-0067D1913885}" sibTransId="{B87A3BC9-52A8-EF4B-8FC9-9ECEB28AE5B8}"/>
    <dgm:cxn modelId="{A42EA497-6805-BA48-8AA8-7D21A3986FE5}" srcId="{4C0D12A2-1D60-DD4A-AAF0-E1DB83CCCCE7}" destId="{395E9357-B2FD-EC4C-9E4B-379A7C3E0253}" srcOrd="2" destOrd="0" parTransId="{6EE7BE93-C7A8-BC48-B61E-EB1B0C4D5E82}" sibTransId="{EBD1C26A-B00C-A64B-B9C7-FFA3772E3D77}"/>
    <dgm:cxn modelId="{750782DC-3DA4-1F49-8648-A29C7A45D371}" srcId="{4C0D12A2-1D60-DD4A-AAF0-E1DB83CCCCE7}" destId="{3CB0BA79-F3CA-A741-A8A9-6ACA19960836}" srcOrd="1" destOrd="0" parTransId="{C29D4310-6C9B-E147-A769-26D5543D0C9F}" sibTransId="{443D9758-E905-B945-9C96-61CB1E405463}"/>
    <dgm:cxn modelId="{F1E10229-1531-604D-AF2F-890ADF2CAE87}" type="presOf" srcId="{BC3BE3A9-EE1B-1245-B82B-A63EA9DFBABA}" destId="{C10A1F1D-5192-BE43-B443-791A06F0531E}" srcOrd="0" destOrd="0" presId="urn:microsoft.com/office/officeart/2005/8/layout/hierarchy3"/>
    <dgm:cxn modelId="{925064A1-F003-F347-879A-3159B6A5644A}" srcId="{91F8B95E-A881-1A4A-9806-103C9A93AF9F}" destId="{16628CC1-A30D-B44C-BC7B-A7C0BAF8F268}" srcOrd="0" destOrd="0" parTransId="{FA7CFC86-B803-6444-8390-32CC82D72CFE}" sibTransId="{20265532-D1FE-1E4D-94D9-64D8BF599766}"/>
    <dgm:cxn modelId="{E3FA8E0A-E728-2544-92DC-4D9CD59F2CCC}" type="presOf" srcId="{67FA921A-0101-3D45-9B6C-8D21623FCDA4}" destId="{433C09F0-7660-E346-9A85-4A089C881CF4}" srcOrd="0" destOrd="0" presId="urn:microsoft.com/office/officeart/2005/8/layout/hierarchy3"/>
    <dgm:cxn modelId="{C552DAF3-2AD0-DD43-877D-600EB98FF98D}" type="presOf" srcId="{6B88C513-2CE1-BA4A-9420-4D624FCD70CC}" destId="{FD882A1F-7190-574C-9581-ABE36DE9E6EF}" srcOrd="0" destOrd="0" presId="urn:microsoft.com/office/officeart/2005/8/layout/hierarchy3"/>
    <dgm:cxn modelId="{3D39EB49-2C35-DA4A-97FF-5F771EA3B66B}" type="presOf" srcId="{3CB0BA79-F3CA-A741-A8A9-6ACA19960836}" destId="{510E2A17-A42C-F746-A084-2A0517FB57FF}" srcOrd="0" destOrd="0" presId="urn:microsoft.com/office/officeart/2005/8/layout/hierarchy3"/>
    <dgm:cxn modelId="{4AA6FCB5-A3F2-C24C-B46A-F1519973E2ED}" srcId="{9DB0C74A-70DD-2349-AD06-6CD075628A24}" destId="{BC3BE3A9-EE1B-1245-B82B-A63EA9DFBABA}" srcOrd="3" destOrd="0" parTransId="{6C245FAD-0463-9E41-9CA4-4A09F79CCE4C}" sibTransId="{212F1824-109B-1D41-996D-D293CDAA7952}"/>
    <dgm:cxn modelId="{866C301F-308A-BA4A-AC8F-19C99E40E3DC}" type="presOf" srcId="{7E634511-29F0-544E-81F7-C53FB6A62760}" destId="{228804FE-E7D2-C54E-AFE7-8D818FF6ABED}" srcOrd="0" destOrd="0" presId="urn:microsoft.com/office/officeart/2005/8/layout/hierarchy3"/>
    <dgm:cxn modelId="{A813D0BC-448E-E942-86F1-8E3CE6EBE2A2}" type="presOf" srcId="{6EE7BE93-C7A8-BC48-B61E-EB1B0C4D5E82}" destId="{6F9432BB-36E3-164B-952D-8F840CE1A504}" srcOrd="0" destOrd="0" presId="urn:microsoft.com/office/officeart/2005/8/layout/hierarchy3"/>
    <dgm:cxn modelId="{C02C46D1-3BDC-D84E-B93B-C24C71C72CEA}" srcId="{2CA95EDE-BE5C-B640-A7EE-394A25DB3FC6}" destId="{4C0D12A2-1D60-DD4A-AAF0-E1DB83CCCCE7}" srcOrd="1" destOrd="0" parTransId="{2FCBFC63-1E0E-164D-8E58-7CE851E1D50E}" sibTransId="{B85D1580-1FE8-9543-814D-CF92A3D248CE}"/>
    <dgm:cxn modelId="{FD6B1172-8A45-604C-A666-5C4418FC7832}" type="presOf" srcId="{65FC483D-078B-4040-B80C-651C161EEE5D}" destId="{AA86D578-699A-CC47-93F8-A6F89AD0139A}" srcOrd="0" destOrd="0" presId="urn:microsoft.com/office/officeart/2005/8/layout/hierarchy3"/>
    <dgm:cxn modelId="{784C2BAD-EEE6-7B46-AA25-CD3AA54F6FF7}" type="presOf" srcId="{FA7CFC86-B803-6444-8390-32CC82D72CFE}" destId="{ECABE115-D04D-2B4C-9A7A-395026E5A2C7}" srcOrd="0" destOrd="0" presId="urn:microsoft.com/office/officeart/2005/8/layout/hierarchy3"/>
    <dgm:cxn modelId="{B7EE58F8-0CC8-B44B-B62C-A46D8181492F}" srcId="{91F8B95E-A881-1A4A-9806-103C9A93AF9F}" destId="{822375AC-0BCE-8E4F-9867-D2E5EF5D0CB3}" srcOrd="1" destOrd="0" parTransId="{92CADECA-6749-3B45-86E0-3B4A8C9CD6A3}" sibTransId="{F392F66B-95E3-6B44-B122-CD92C737440C}"/>
    <dgm:cxn modelId="{441A04AE-F81A-D841-9701-B4535DB889F0}" srcId="{4C0D12A2-1D60-DD4A-AAF0-E1DB83CCCCE7}" destId="{AC0A2017-3537-834C-A695-8CC2428B52BB}" srcOrd="0" destOrd="0" parTransId="{CC4756EE-0E72-7644-8713-275E727AF211}" sibTransId="{3C8C1561-01B8-B243-A3CB-1E421D816347}"/>
    <dgm:cxn modelId="{61DFF4C0-2BEF-FF4C-A361-E9CF43646C0D}" type="presOf" srcId="{8D57CE7D-BF36-064C-A9B4-C471195D3E75}" destId="{3012CFBE-AE45-3E4B-88F6-FBBD338F995F}" srcOrd="0" destOrd="0" presId="urn:microsoft.com/office/officeart/2005/8/layout/hierarchy3"/>
    <dgm:cxn modelId="{60D9C82F-3CC1-E648-9AAF-85D740BF4DFD}" type="presOf" srcId="{B697C73B-F6B7-B041-8FBA-6732B5E0A7ED}" destId="{9479C023-866C-E049-B48A-C5C6529F2C3D}" srcOrd="0" destOrd="0" presId="urn:microsoft.com/office/officeart/2005/8/layout/hierarchy3"/>
    <dgm:cxn modelId="{FEBEF994-7C7D-E843-A93E-D586A48FA204}" srcId="{91F8B95E-A881-1A4A-9806-103C9A93AF9F}" destId="{8D57CE7D-BF36-064C-A9B4-C471195D3E75}" srcOrd="2" destOrd="0" parTransId="{743E4744-3168-F14C-8E69-61BC0D336230}" sibTransId="{4344DC67-FF06-2D48-8BCF-51719261D894}"/>
    <dgm:cxn modelId="{7CCE8AB4-F85E-3142-9C80-C9801931F919}" type="presOf" srcId="{395E9357-B2FD-EC4C-9E4B-379A7C3E0253}" destId="{FF3D6837-FC86-DC4D-9F83-F6F4A8851A06}" srcOrd="0" destOrd="0" presId="urn:microsoft.com/office/officeart/2005/8/layout/hierarchy3"/>
    <dgm:cxn modelId="{5FD4F9E7-4E06-1F43-83E4-40F5A5E9C012}" type="presOf" srcId="{AC0A2017-3537-834C-A695-8CC2428B52BB}" destId="{35F590A3-9777-114E-95E4-185076678BB4}" srcOrd="0" destOrd="0" presId="urn:microsoft.com/office/officeart/2005/8/layout/hierarchy3"/>
    <dgm:cxn modelId="{07A2EFC3-6F2E-7C4E-A69D-E63350DBD9B3}" type="presParOf" srcId="{DFA74489-BDC6-484E-9D42-FD84A895A439}" destId="{1F6559AF-3FF7-6F48-B82E-B417414BD447}" srcOrd="0" destOrd="0" presId="urn:microsoft.com/office/officeart/2005/8/layout/hierarchy3"/>
    <dgm:cxn modelId="{FDE1CD69-B33D-684E-88DA-BD37DEA94000}" type="presParOf" srcId="{1F6559AF-3FF7-6F48-B82E-B417414BD447}" destId="{F9DE7DD9-9634-9147-9DE7-26CDF11EF433}" srcOrd="0" destOrd="0" presId="urn:microsoft.com/office/officeart/2005/8/layout/hierarchy3"/>
    <dgm:cxn modelId="{DC1C7A42-7AD9-BD4A-B09E-A965125566BF}" type="presParOf" srcId="{F9DE7DD9-9634-9147-9DE7-26CDF11EF433}" destId="{4B183B91-890F-4549-A2AB-07CC7AE4E292}" srcOrd="0" destOrd="0" presId="urn:microsoft.com/office/officeart/2005/8/layout/hierarchy3"/>
    <dgm:cxn modelId="{EAD0B4EF-A294-CB48-B63D-7E9A63682675}" type="presParOf" srcId="{F9DE7DD9-9634-9147-9DE7-26CDF11EF433}" destId="{84A698B3-C74B-DD4D-BE4C-3AE951E1E84D}" srcOrd="1" destOrd="0" presId="urn:microsoft.com/office/officeart/2005/8/layout/hierarchy3"/>
    <dgm:cxn modelId="{910DAE80-5E83-354C-8F6C-E91E2B71B1CD}" type="presParOf" srcId="{1F6559AF-3FF7-6F48-B82E-B417414BD447}" destId="{550C882F-EC9D-4547-A51C-618225AF2ADC}" srcOrd="1" destOrd="0" presId="urn:microsoft.com/office/officeart/2005/8/layout/hierarchy3"/>
    <dgm:cxn modelId="{7DE7DFCC-FDBD-F047-9D75-5F9828CF79AE}" type="presParOf" srcId="{550C882F-EC9D-4547-A51C-618225AF2ADC}" destId="{6F21B1D4-438E-F24F-BCD6-CE96D0B893AF}" srcOrd="0" destOrd="0" presId="urn:microsoft.com/office/officeart/2005/8/layout/hierarchy3"/>
    <dgm:cxn modelId="{050784A3-C684-E543-9045-40FBADD98054}" type="presParOf" srcId="{550C882F-EC9D-4547-A51C-618225AF2ADC}" destId="{9479C023-866C-E049-B48A-C5C6529F2C3D}" srcOrd="1" destOrd="0" presId="urn:microsoft.com/office/officeart/2005/8/layout/hierarchy3"/>
    <dgm:cxn modelId="{5E359291-8AE0-2444-8ED5-34D073C76D96}" type="presParOf" srcId="{550C882F-EC9D-4547-A51C-618225AF2ADC}" destId="{2C4DA9DE-A48A-2648-ABCD-D64626EB93D4}" srcOrd="2" destOrd="0" presId="urn:microsoft.com/office/officeart/2005/8/layout/hierarchy3"/>
    <dgm:cxn modelId="{52005DC3-EDC4-1541-8992-F98DE9B85DF6}" type="presParOf" srcId="{550C882F-EC9D-4547-A51C-618225AF2ADC}" destId="{433C09F0-7660-E346-9A85-4A089C881CF4}" srcOrd="3" destOrd="0" presId="urn:microsoft.com/office/officeart/2005/8/layout/hierarchy3"/>
    <dgm:cxn modelId="{98048280-7490-BF4D-BDB1-39245003865F}" type="presParOf" srcId="{550C882F-EC9D-4547-A51C-618225AF2ADC}" destId="{83EAA456-F40E-774A-A107-CDD511C8F4FE}" srcOrd="4" destOrd="0" presId="urn:microsoft.com/office/officeart/2005/8/layout/hierarchy3"/>
    <dgm:cxn modelId="{3C66D341-225D-2E4E-A2D4-8D8DB18EB542}" type="presParOf" srcId="{550C882F-EC9D-4547-A51C-618225AF2ADC}" destId="{228804FE-E7D2-C54E-AFE7-8D818FF6ABED}" srcOrd="5" destOrd="0" presId="urn:microsoft.com/office/officeart/2005/8/layout/hierarchy3"/>
    <dgm:cxn modelId="{FE2FCC1F-D203-BE4D-A852-EE6538535A8E}" type="presParOf" srcId="{550C882F-EC9D-4547-A51C-618225AF2ADC}" destId="{195300DB-3D28-FF4A-BC84-37835B5E0B24}" srcOrd="6" destOrd="0" presId="urn:microsoft.com/office/officeart/2005/8/layout/hierarchy3"/>
    <dgm:cxn modelId="{CF699590-3A32-0D4A-9D0B-416308E18278}" type="presParOf" srcId="{550C882F-EC9D-4547-A51C-618225AF2ADC}" destId="{C10A1F1D-5192-BE43-B443-791A06F0531E}" srcOrd="7" destOrd="0" presId="urn:microsoft.com/office/officeart/2005/8/layout/hierarchy3"/>
    <dgm:cxn modelId="{F88BFDF6-B2D8-AD47-8131-8988814DA2A2}" type="presParOf" srcId="{DFA74489-BDC6-484E-9D42-FD84A895A439}" destId="{D55292AF-2DBE-A34B-ACCD-0207C07094D3}" srcOrd="1" destOrd="0" presId="urn:microsoft.com/office/officeart/2005/8/layout/hierarchy3"/>
    <dgm:cxn modelId="{3ADF8B07-6317-C34C-A13D-B32EF1182BDB}" type="presParOf" srcId="{D55292AF-2DBE-A34B-ACCD-0207C07094D3}" destId="{87369B53-213F-3540-9AEA-F48EA4FDD4B6}" srcOrd="0" destOrd="0" presId="urn:microsoft.com/office/officeart/2005/8/layout/hierarchy3"/>
    <dgm:cxn modelId="{1F01674A-B38A-654C-91C7-74CBF93E319D}" type="presParOf" srcId="{87369B53-213F-3540-9AEA-F48EA4FDD4B6}" destId="{066AECC6-BF00-0449-850D-F78A4109A837}" srcOrd="0" destOrd="0" presId="urn:microsoft.com/office/officeart/2005/8/layout/hierarchy3"/>
    <dgm:cxn modelId="{572D9B1E-6282-3741-A6E8-C03428404856}" type="presParOf" srcId="{87369B53-213F-3540-9AEA-F48EA4FDD4B6}" destId="{2E8A6039-6407-F944-B66E-61DF8B9FD518}" srcOrd="1" destOrd="0" presId="urn:microsoft.com/office/officeart/2005/8/layout/hierarchy3"/>
    <dgm:cxn modelId="{4BA4F4EC-41B8-634B-BB6F-7E38AB9992C9}" type="presParOf" srcId="{D55292AF-2DBE-A34B-ACCD-0207C07094D3}" destId="{87B91153-0845-2F45-8294-C4C9B897AB9B}" srcOrd="1" destOrd="0" presId="urn:microsoft.com/office/officeart/2005/8/layout/hierarchy3"/>
    <dgm:cxn modelId="{66D1BD9B-D8A9-874D-8619-E9F853F1629B}" type="presParOf" srcId="{87B91153-0845-2F45-8294-C4C9B897AB9B}" destId="{0EAA4774-3ACD-3741-84E7-CD73EDE3D171}" srcOrd="0" destOrd="0" presId="urn:microsoft.com/office/officeart/2005/8/layout/hierarchy3"/>
    <dgm:cxn modelId="{22982155-F2C0-154A-A36D-DC68F8010FB9}" type="presParOf" srcId="{87B91153-0845-2F45-8294-C4C9B897AB9B}" destId="{35F590A3-9777-114E-95E4-185076678BB4}" srcOrd="1" destOrd="0" presId="urn:microsoft.com/office/officeart/2005/8/layout/hierarchy3"/>
    <dgm:cxn modelId="{A7F69C16-CD76-DE43-96F7-86B323FA60F3}" type="presParOf" srcId="{87B91153-0845-2F45-8294-C4C9B897AB9B}" destId="{BEF2B034-EFB8-EF4F-BC9C-DC769B01612C}" srcOrd="2" destOrd="0" presId="urn:microsoft.com/office/officeart/2005/8/layout/hierarchy3"/>
    <dgm:cxn modelId="{CF950DF3-7966-7041-9DB8-97CBC0D5BDD0}" type="presParOf" srcId="{87B91153-0845-2F45-8294-C4C9B897AB9B}" destId="{510E2A17-A42C-F746-A084-2A0517FB57FF}" srcOrd="3" destOrd="0" presId="urn:microsoft.com/office/officeart/2005/8/layout/hierarchy3"/>
    <dgm:cxn modelId="{9A0C95ED-A557-D749-8A85-4C432E664341}" type="presParOf" srcId="{87B91153-0845-2F45-8294-C4C9B897AB9B}" destId="{6F9432BB-36E3-164B-952D-8F840CE1A504}" srcOrd="4" destOrd="0" presId="urn:microsoft.com/office/officeart/2005/8/layout/hierarchy3"/>
    <dgm:cxn modelId="{63A6EE5C-0872-0C45-A176-83D78A8C4AA9}" type="presParOf" srcId="{87B91153-0845-2F45-8294-C4C9B897AB9B}" destId="{FF3D6837-FC86-DC4D-9F83-F6F4A8851A06}" srcOrd="5" destOrd="0" presId="urn:microsoft.com/office/officeart/2005/8/layout/hierarchy3"/>
    <dgm:cxn modelId="{0FA90A3E-8444-8F4E-A0ED-17C1D353C6AB}" type="presParOf" srcId="{87B91153-0845-2F45-8294-C4C9B897AB9B}" destId="{DF210F54-E1B8-C74A-8C7A-1D1FFE7B5EA5}" srcOrd="6" destOrd="0" presId="urn:microsoft.com/office/officeart/2005/8/layout/hierarchy3"/>
    <dgm:cxn modelId="{D4FAD451-2646-D241-9A1C-FC8BC24C5072}" type="presParOf" srcId="{87B91153-0845-2F45-8294-C4C9B897AB9B}" destId="{AA86D578-699A-CC47-93F8-A6F89AD0139A}" srcOrd="7" destOrd="0" presId="urn:microsoft.com/office/officeart/2005/8/layout/hierarchy3"/>
    <dgm:cxn modelId="{11F80272-955A-054D-9666-E9FB7AD6A7C6}" type="presParOf" srcId="{DFA74489-BDC6-484E-9D42-FD84A895A439}" destId="{43BF73C9-E8EE-F442-98B6-E38BFD0EF64C}" srcOrd="2" destOrd="0" presId="urn:microsoft.com/office/officeart/2005/8/layout/hierarchy3"/>
    <dgm:cxn modelId="{EB097834-B315-9C4E-9D1E-007B8DD82918}" type="presParOf" srcId="{43BF73C9-E8EE-F442-98B6-E38BFD0EF64C}" destId="{16F9445B-FE68-BD49-9E68-BCE5EB2CCFC2}" srcOrd="0" destOrd="0" presId="urn:microsoft.com/office/officeart/2005/8/layout/hierarchy3"/>
    <dgm:cxn modelId="{B7299B2A-42D4-E949-853C-F47E0766D1C2}" type="presParOf" srcId="{16F9445B-FE68-BD49-9E68-BCE5EB2CCFC2}" destId="{CF1A0E3F-65E2-584D-8746-A352FBADEC8E}" srcOrd="0" destOrd="0" presId="urn:microsoft.com/office/officeart/2005/8/layout/hierarchy3"/>
    <dgm:cxn modelId="{A514C541-6C41-0E49-AE9B-DB11DE060155}" type="presParOf" srcId="{16F9445B-FE68-BD49-9E68-BCE5EB2CCFC2}" destId="{26FBD116-1E3D-1F4F-B335-C946D36ECA14}" srcOrd="1" destOrd="0" presId="urn:microsoft.com/office/officeart/2005/8/layout/hierarchy3"/>
    <dgm:cxn modelId="{7DB5AE2D-36FC-A749-B31B-FC50725C993D}" type="presParOf" srcId="{43BF73C9-E8EE-F442-98B6-E38BFD0EF64C}" destId="{66E34952-B670-7E4D-911D-C0A8F195D222}" srcOrd="1" destOrd="0" presId="urn:microsoft.com/office/officeart/2005/8/layout/hierarchy3"/>
    <dgm:cxn modelId="{7D36B8DC-D16B-7043-AE5D-8A6251EF64B9}" type="presParOf" srcId="{66E34952-B670-7E4D-911D-C0A8F195D222}" destId="{ECABE115-D04D-2B4C-9A7A-395026E5A2C7}" srcOrd="0" destOrd="0" presId="urn:microsoft.com/office/officeart/2005/8/layout/hierarchy3"/>
    <dgm:cxn modelId="{AD9C41C5-B293-214E-931B-C5BFFEEF1FFD}" type="presParOf" srcId="{66E34952-B670-7E4D-911D-C0A8F195D222}" destId="{2A53D292-08C9-674E-9725-6CDF7524218D}" srcOrd="1" destOrd="0" presId="urn:microsoft.com/office/officeart/2005/8/layout/hierarchy3"/>
    <dgm:cxn modelId="{8025B0F3-B4F3-E540-AA56-DD393A49B60C}" type="presParOf" srcId="{66E34952-B670-7E4D-911D-C0A8F195D222}" destId="{569BE27E-C346-CF41-BE04-96911C04A3DF}" srcOrd="2" destOrd="0" presId="urn:microsoft.com/office/officeart/2005/8/layout/hierarchy3"/>
    <dgm:cxn modelId="{063F8F00-73B8-AD47-915E-D64B116D209C}" type="presParOf" srcId="{66E34952-B670-7E4D-911D-C0A8F195D222}" destId="{C6FE3AC7-9954-F84A-977A-8A081F5AF577}" srcOrd="3" destOrd="0" presId="urn:microsoft.com/office/officeart/2005/8/layout/hierarchy3"/>
    <dgm:cxn modelId="{6D810580-1332-BB44-AD36-2468D02E4ECE}" type="presParOf" srcId="{66E34952-B670-7E4D-911D-C0A8F195D222}" destId="{A8FD4A5F-A435-E749-B896-03FCB00467E9}" srcOrd="4" destOrd="0" presId="urn:microsoft.com/office/officeart/2005/8/layout/hierarchy3"/>
    <dgm:cxn modelId="{01970014-9C90-8945-9FBC-F464EFCAD5C1}" type="presParOf" srcId="{66E34952-B670-7E4D-911D-C0A8F195D222}" destId="{3012CFBE-AE45-3E4B-88F6-FBBD338F995F}" srcOrd="5" destOrd="0" presId="urn:microsoft.com/office/officeart/2005/8/layout/hierarchy3"/>
    <dgm:cxn modelId="{88ABF963-ED21-9742-ABB1-7B7DDAE80525}" type="presParOf" srcId="{66E34952-B670-7E4D-911D-C0A8F195D222}" destId="{FD882A1F-7190-574C-9581-ABE36DE9E6EF}" srcOrd="6" destOrd="0" presId="urn:microsoft.com/office/officeart/2005/8/layout/hierarchy3"/>
    <dgm:cxn modelId="{1777A758-0851-8346-BCF3-2EEF0CFF19D5}" type="presParOf" srcId="{66E34952-B670-7E4D-911D-C0A8F195D222}" destId="{5B1814DC-D2C3-5344-80FD-46C19175EEED}" srcOrd="7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93AFE50E-CF80-C643-9F25-511970BCF503}" type="doc">
      <dgm:prSet loTypeId="urn:microsoft.com/office/officeart/2005/8/layout/cycle1" loCatId="" qsTypeId="urn:microsoft.com/office/officeart/2005/8/quickstyle/simple1" qsCatId="simple" csTypeId="urn:microsoft.com/office/officeart/2005/8/colors/accent5_1" csCatId="accent5" phldr="1"/>
      <dgm:spPr/>
      <dgm:t>
        <a:bodyPr/>
        <a:lstStyle/>
        <a:p>
          <a:endParaRPr lang="de-DE"/>
        </a:p>
      </dgm:t>
    </dgm:pt>
    <dgm:pt modelId="{4FF7B4A0-84BB-BC4B-8E6F-7FF52E74DCC0}">
      <dgm:prSet phldrT="[Text]" custT="1"/>
      <dgm:spPr/>
      <dgm:t>
        <a:bodyPr/>
        <a:lstStyle/>
        <a:p>
          <a:r>
            <a:rPr lang="de-DE" sz="3100" dirty="0" err="1">
              <a:latin typeface="+mj-lt"/>
            </a:rPr>
            <a:t>Questioning</a:t>
          </a:r>
          <a:endParaRPr lang="de-DE" sz="3100" dirty="0">
            <a:latin typeface="+mj-lt"/>
          </a:endParaRPr>
        </a:p>
        <a:p>
          <a:r>
            <a:rPr lang="de-DE" sz="2000" dirty="0">
              <a:latin typeface="+mj-lt"/>
            </a:rPr>
            <a:t>(</a:t>
          </a:r>
          <a:r>
            <a:rPr lang="de-DE" sz="2000" dirty="0" err="1">
              <a:latin typeface="+mj-lt"/>
            </a:rPr>
            <a:t>civil</a:t>
          </a:r>
          <a:r>
            <a:rPr lang="de-DE" sz="2000" dirty="0">
              <a:latin typeface="+mj-lt"/>
            </a:rPr>
            <a:t> </a:t>
          </a:r>
          <a:r>
            <a:rPr lang="de-DE" sz="2000" dirty="0" err="1">
              <a:latin typeface="+mj-lt"/>
            </a:rPr>
            <a:t>society</a:t>
          </a:r>
          <a:r>
            <a:rPr lang="de-DE" sz="2000" dirty="0">
              <a:latin typeface="+mj-lt"/>
            </a:rPr>
            <a:t>, </a:t>
          </a:r>
          <a:r>
            <a:rPr lang="de-DE" sz="2000" dirty="0" err="1">
              <a:latin typeface="+mj-lt"/>
            </a:rPr>
            <a:t>universities</a:t>
          </a:r>
          <a:r>
            <a:rPr lang="de-DE" sz="2000" dirty="0">
              <a:latin typeface="+mj-lt"/>
            </a:rPr>
            <a:t>)</a:t>
          </a:r>
        </a:p>
      </dgm:t>
    </dgm:pt>
    <dgm:pt modelId="{53F17CD7-2B75-334C-ACDC-E5EAE19F440C}" type="parTrans" cxnId="{E21DCFA5-8ECD-7247-804C-0091EE359F36}">
      <dgm:prSet/>
      <dgm:spPr/>
      <dgm:t>
        <a:bodyPr/>
        <a:lstStyle/>
        <a:p>
          <a:endParaRPr lang="de-DE"/>
        </a:p>
      </dgm:t>
    </dgm:pt>
    <dgm:pt modelId="{2A3814EA-92F7-A74A-99C9-E4363A3170D8}" type="sibTrans" cxnId="{E21DCFA5-8ECD-7247-804C-0091EE359F36}">
      <dgm:prSet/>
      <dgm:spPr/>
      <dgm:t>
        <a:bodyPr/>
        <a:lstStyle/>
        <a:p>
          <a:endParaRPr lang="de-DE"/>
        </a:p>
      </dgm:t>
    </dgm:pt>
    <dgm:pt modelId="{13928DEF-EFBF-2C41-8A18-CED8E72F3F17}">
      <dgm:prSet phldrT="[Text]" custT="1"/>
      <dgm:spPr/>
      <dgm:t>
        <a:bodyPr/>
        <a:lstStyle/>
        <a:p>
          <a:r>
            <a:rPr lang="de-DE" sz="2900" dirty="0" err="1">
              <a:latin typeface="+mj-lt"/>
            </a:rPr>
            <a:t>Stabilization</a:t>
          </a:r>
          <a:r>
            <a:rPr lang="de-DE" sz="2900" dirty="0">
              <a:latin typeface="+mj-lt"/>
            </a:rPr>
            <a:t> </a:t>
          </a:r>
        </a:p>
        <a:p>
          <a:r>
            <a:rPr lang="de-DE" sz="2000" dirty="0">
              <a:latin typeface="+mj-lt"/>
            </a:rPr>
            <a:t>(</a:t>
          </a:r>
          <a:r>
            <a:rPr lang="de-DE" sz="2000" dirty="0" err="1">
              <a:latin typeface="+mj-lt"/>
            </a:rPr>
            <a:t>corporates</a:t>
          </a:r>
          <a:r>
            <a:rPr lang="de-DE" sz="2000" dirty="0">
              <a:latin typeface="+mj-lt"/>
            </a:rPr>
            <a:t>, pol. </a:t>
          </a:r>
          <a:r>
            <a:rPr lang="de-DE" sz="2000" dirty="0" err="1">
              <a:latin typeface="+mj-lt"/>
            </a:rPr>
            <a:t>institutions</a:t>
          </a:r>
          <a:r>
            <a:rPr lang="de-DE" sz="2000" dirty="0">
              <a:latin typeface="+mj-lt"/>
            </a:rPr>
            <a:t>, NGOs)</a:t>
          </a:r>
        </a:p>
      </dgm:t>
    </dgm:pt>
    <dgm:pt modelId="{9C75B8CB-12EC-654B-B097-7AE9BE7A74D8}" type="parTrans" cxnId="{640A9AD2-E830-BC47-945D-14537B06CE27}">
      <dgm:prSet/>
      <dgm:spPr/>
      <dgm:t>
        <a:bodyPr/>
        <a:lstStyle/>
        <a:p>
          <a:endParaRPr lang="de-DE"/>
        </a:p>
      </dgm:t>
    </dgm:pt>
    <dgm:pt modelId="{22DFA513-E0C8-8B42-A1AA-73E4CE0C77BE}" type="sibTrans" cxnId="{640A9AD2-E830-BC47-945D-14537B06CE27}">
      <dgm:prSet/>
      <dgm:spPr/>
      <dgm:t>
        <a:bodyPr/>
        <a:lstStyle/>
        <a:p>
          <a:endParaRPr lang="de-DE"/>
        </a:p>
      </dgm:t>
    </dgm:pt>
    <dgm:pt modelId="{B3FD9263-6165-4D47-82D0-D7A047357117}" type="pres">
      <dgm:prSet presAssocID="{93AFE50E-CF80-C643-9F25-511970BCF503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de-DE"/>
        </a:p>
      </dgm:t>
    </dgm:pt>
    <dgm:pt modelId="{6BE7B7D8-539D-9D45-814A-279F30814AEC}" type="pres">
      <dgm:prSet presAssocID="{4FF7B4A0-84BB-BC4B-8E6F-7FF52E74DCC0}" presName="dummy" presStyleCnt="0"/>
      <dgm:spPr/>
    </dgm:pt>
    <dgm:pt modelId="{F5AD371A-36D8-BC49-A927-22E129C7CE48}" type="pres">
      <dgm:prSet presAssocID="{4FF7B4A0-84BB-BC4B-8E6F-7FF52E74DCC0}" presName="node" presStyleLbl="revTx" presStyleIdx="0" presStyleCnt="2" custScaleX="108465" custScaleY="85495" custRadScaleRad="103020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09D563F3-40CE-D544-B66B-7A2E4F7EC0D5}" type="pres">
      <dgm:prSet presAssocID="{2A3814EA-92F7-A74A-99C9-E4363A3170D8}" presName="sibTrans" presStyleLbl="node1" presStyleIdx="0" presStyleCnt="2"/>
      <dgm:spPr/>
      <dgm:t>
        <a:bodyPr/>
        <a:lstStyle/>
        <a:p>
          <a:endParaRPr lang="de-DE"/>
        </a:p>
      </dgm:t>
    </dgm:pt>
    <dgm:pt modelId="{47265810-29A5-8140-BAD9-17B3C3CB2FF7}" type="pres">
      <dgm:prSet presAssocID="{13928DEF-EFBF-2C41-8A18-CED8E72F3F17}" presName="dummy" presStyleCnt="0"/>
      <dgm:spPr/>
    </dgm:pt>
    <dgm:pt modelId="{F17B744C-F344-D04D-81FE-E1D6AA3D8D72}" type="pres">
      <dgm:prSet presAssocID="{13928DEF-EFBF-2C41-8A18-CED8E72F3F17}" presName="node" presStyleLbl="revTx" presStyleIdx="1" presStyleCnt="2" custScaleX="111671" custRadScaleRad="107550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864A89C9-F01F-764E-A859-047DB4B9FEDD}" type="pres">
      <dgm:prSet presAssocID="{22DFA513-E0C8-8B42-A1AA-73E4CE0C77BE}" presName="sibTrans" presStyleLbl="node1" presStyleIdx="1" presStyleCnt="2"/>
      <dgm:spPr/>
      <dgm:t>
        <a:bodyPr/>
        <a:lstStyle/>
        <a:p>
          <a:endParaRPr lang="de-DE"/>
        </a:p>
      </dgm:t>
    </dgm:pt>
  </dgm:ptLst>
  <dgm:cxnLst>
    <dgm:cxn modelId="{FD5FAB96-C0F7-D34D-B970-0AF2610F6251}" type="presOf" srcId="{4FF7B4A0-84BB-BC4B-8E6F-7FF52E74DCC0}" destId="{F5AD371A-36D8-BC49-A927-22E129C7CE48}" srcOrd="0" destOrd="0" presId="urn:microsoft.com/office/officeart/2005/8/layout/cycle1"/>
    <dgm:cxn modelId="{85433F30-DA5E-5446-9D4C-9E489D8E5B77}" type="presOf" srcId="{93AFE50E-CF80-C643-9F25-511970BCF503}" destId="{B3FD9263-6165-4D47-82D0-D7A047357117}" srcOrd="0" destOrd="0" presId="urn:microsoft.com/office/officeart/2005/8/layout/cycle1"/>
    <dgm:cxn modelId="{640A9AD2-E830-BC47-945D-14537B06CE27}" srcId="{93AFE50E-CF80-C643-9F25-511970BCF503}" destId="{13928DEF-EFBF-2C41-8A18-CED8E72F3F17}" srcOrd="1" destOrd="0" parTransId="{9C75B8CB-12EC-654B-B097-7AE9BE7A74D8}" sibTransId="{22DFA513-E0C8-8B42-A1AA-73E4CE0C77BE}"/>
    <dgm:cxn modelId="{3DE821C9-D683-9B41-A130-1354B0F245AB}" type="presOf" srcId="{13928DEF-EFBF-2C41-8A18-CED8E72F3F17}" destId="{F17B744C-F344-D04D-81FE-E1D6AA3D8D72}" srcOrd="0" destOrd="0" presId="urn:microsoft.com/office/officeart/2005/8/layout/cycle1"/>
    <dgm:cxn modelId="{61F82185-5ABC-7F4F-8171-4B5C7BFEAD36}" type="presOf" srcId="{2A3814EA-92F7-A74A-99C9-E4363A3170D8}" destId="{09D563F3-40CE-D544-B66B-7A2E4F7EC0D5}" srcOrd="0" destOrd="0" presId="urn:microsoft.com/office/officeart/2005/8/layout/cycle1"/>
    <dgm:cxn modelId="{65F32D64-46C6-124A-8E9D-133C547F00B9}" type="presOf" srcId="{22DFA513-E0C8-8B42-A1AA-73E4CE0C77BE}" destId="{864A89C9-F01F-764E-A859-047DB4B9FEDD}" srcOrd="0" destOrd="0" presId="urn:microsoft.com/office/officeart/2005/8/layout/cycle1"/>
    <dgm:cxn modelId="{E21DCFA5-8ECD-7247-804C-0091EE359F36}" srcId="{93AFE50E-CF80-C643-9F25-511970BCF503}" destId="{4FF7B4A0-84BB-BC4B-8E6F-7FF52E74DCC0}" srcOrd="0" destOrd="0" parTransId="{53F17CD7-2B75-334C-ACDC-E5EAE19F440C}" sibTransId="{2A3814EA-92F7-A74A-99C9-E4363A3170D8}"/>
    <dgm:cxn modelId="{0E985626-5C1A-A847-9CF2-7F080E76D7E1}" type="presParOf" srcId="{B3FD9263-6165-4D47-82D0-D7A047357117}" destId="{6BE7B7D8-539D-9D45-814A-279F30814AEC}" srcOrd="0" destOrd="0" presId="urn:microsoft.com/office/officeart/2005/8/layout/cycle1"/>
    <dgm:cxn modelId="{2B905978-7CE5-3D44-A6DC-43DCD39A82FD}" type="presParOf" srcId="{B3FD9263-6165-4D47-82D0-D7A047357117}" destId="{F5AD371A-36D8-BC49-A927-22E129C7CE48}" srcOrd="1" destOrd="0" presId="urn:microsoft.com/office/officeart/2005/8/layout/cycle1"/>
    <dgm:cxn modelId="{CFF5375D-A5B4-8945-83E5-D558056ACE4C}" type="presParOf" srcId="{B3FD9263-6165-4D47-82D0-D7A047357117}" destId="{09D563F3-40CE-D544-B66B-7A2E4F7EC0D5}" srcOrd="2" destOrd="0" presId="urn:microsoft.com/office/officeart/2005/8/layout/cycle1"/>
    <dgm:cxn modelId="{5AA86AD1-024F-3040-A217-41645C68373A}" type="presParOf" srcId="{B3FD9263-6165-4D47-82D0-D7A047357117}" destId="{47265810-29A5-8140-BAD9-17B3C3CB2FF7}" srcOrd="3" destOrd="0" presId="urn:microsoft.com/office/officeart/2005/8/layout/cycle1"/>
    <dgm:cxn modelId="{9660BDCB-7983-2247-8D15-53FA15C3AE1A}" type="presParOf" srcId="{B3FD9263-6165-4D47-82D0-D7A047357117}" destId="{F17B744C-F344-D04D-81FE-E1D6AA3D8D72}" srcOrd="4" destOrd="0" presId="urn:microsoft.com/office/officeart/2005/8/layout/cycle1"/>
    <dgm:cxn modelId="{1E8E937C-6567-EC48-9B0D-0CB423E48450}" type="presParOf" srcId="{B3FD9263-6165-4D47-82D0-D7A047357117}" destId="{864A89C9-F01F-764E-A859-047DB4B9FEDD}" srcOrd="5" destOrd="0" presId="urn:microsoft.com/office/officeart/2005/8/layout/cycle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CF6DA7C-171C-3043-A081-6E0FB963BEA9}">
      <dsp:nvSpPr>
        <dsp:cNvPr id="0" name=""/>
        <dsp:cNvSpPr/>
      </dsp:nvSpPr>
      <dsp:spPr>
        <a:xfrm rot="5400000">
          <a:off x="7139166" y="-3222097"/>
          <a:ext cx="346018" cy="6882048"/>
        </a:xfrm>
        <a:prstGeom prst="round2SameRect">
          <a:avLst/>
        </a:prstGeom>
        <a:solidFill>
          <a:schemeClr val="accent3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de-AT" sz="1300" kern="1200" dirty="0" smtClean="0">
              <a:solidFill>
                <a:schemeClr val="tx1"/>
              </a:solidFill>
            </a:rPr>
            <a:t>Course </a:t>
          </a:r>
          <a:r>
            <a:rPr lang="de-AT" sz="1300" kern="1200" dirty="0" err="1">
              <a:solidFill>
                <a:schemeClr val="tx1"/>
              </a:solidFill>
            </a:rPr>
            <a:t>Overview</a:t>
          </a:r>
          <a:r>
            <a:rPr lang="de-AT" sz="1300" kern="1200" dirty="0">
              <a:solidFill>
                <a:schemeClr val="tx1"/>
              </a:solidFill>
            </a:rPr>
            <a:t> &amp; </a:t>
          </a:r>
          <a:r>
            <a:rPr lang="de-AT" sz="1300" kern="1200" dirty="0" err="1">
              <a:solidFill>
                <a:schemeClr val="tx1"/>
              </a:solidFill>
            </a:rPr>
            <a:t>Introduction</a:t>
          </a:r>
          <a:r>
            <a:rPr lang="de-AT" sz="1300" kern="1200" dirty="0">
              <a:solidFill>
                <a:schemeClr val="tx1"/>
              </a:solidFill>
            </a:rPr>
            <a:t> (plus: </a:t>
          </a:r>
          <a:r>
            <a:rPr lang="de-AT" sz="1300" kern="1200" dirty="0" err="1">
              <a:solidFill>
                <a:schemeClr val="tx1"/>
              </a:solidFill>
            </a:rPr>
            <a:t>inofficial</a:t>
          </a:r>
          <a:r>
            <a:rPr lang="de-AT" sz="1300" kern="1200" dirty="0">
              <a:solidFill>
                <a:schemeClr val="tx1"/>
              </a:solidFill>
            </a:rPr>
            <a:t> </a:t>
          </a:r>
          <a:r>
            <a:rPr lang="de-AT" sz="1300" kern="1200" dirty="0" err="1">
              <a:solidFill>
                <a:schemeClr val="tx1"/>
              </a:solidFill>
            </a:rPr>
            <a:t>intro</a:t>
          </a:r>
          <a:r>
            <a:rPr lang="de-AT" sz="1300" kern="1200" dirty="0">
              <a:solidFill>
                <a:schemeClr val="tx1"/>
              </a:solidFill>
            </a:rPr>
            <a:t>)</a:t>
          </a:r>
        </a:p>
      </dsp:txBody>
      <dsp:txXfrm rot="-5400000">
        <a:off x="3871152" y="62808"/>
        <a:ext cx="6865157" cy="312236"/>
      </dsp:txXfrm>
    </dsp:sp>
    <dsp:sp modelId="{FD38D671-E5AB-2A48-B878-C06AE2130AC9}">
      <dsp:nvSpPr>
        <dsp:cNvPr id="0" name=""/>
        <dsp:cNvSpPr/>
      </dsp:nvSpPr>
      <dsp:spPr>
        <a:xfrm>
          <a:off x="0" y="2665"/>
          <a:ext cx="3871152" cy="432523"/>
        </a:xfrm>
        <a:prstGeom prst="roundRect">
          <a:avLst/>
        </a:prstGeom>
        <a:solidFill>
          <a:schemeClr val="accent3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24765" rIns="49530" bIns="24765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AT" sz="1300" b="1" kern="1200" dirty="0" err="1" smtClean="0">
              <a:solidFill>
                <a:schemeClr val="tx1"/>
              </a:solidFill>
            </a:rPr>
            <a:t>Introduction</a:t>
          </a:r>
          <a:endParaRPr lang="de-AT" sz="1300" b="1" kern="1200" dirty="0">
            <a:solidFill>
              <a:schemeClr val="tx1"/>
            </a:solidFill>
          </a:endParaRPr>
        </a:p>
      </dsp:txBody>
      <dsp:txXfrm>
        <a:off x="21114" y="23779"/>
        <a:ext cx="3828924" cy="390295"/>
      </dsp:txXfrm>
    </dsp:sp>
    <dsp:sp modelId="{AD4AD5F3-EDD3-AC43-8F43-E2AD81B4BB31}">
      <dsp:nvSpPr>
        <dsp:cNvPr id="0" name=""/>
        <dsp:cNvSpPr/>
      </dsp:nvSpPr>
      <dsp:spPr>
        <a:xfrm rot="5400000">
          <a:off x="7139166" y="-2767947"/>
          <a:ext cx="346018" cy="6882048"/>
        </a:xfrm>
        <a:prstGeom prst="round2SameRect">
          <a:avLst/>
        </a:prstGeom>
        <a:solidFill>
          <a:schemeClr val="accent3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de-AT" sz="1300" kern="1200" dirty="0">
              <a:solidFill>
                <a:schemeClr val="tx1"/>
              </a:solidFill>
            </a:rPr>
            <a:t>4 </a:t>
          </a:r>
          <a:r>
            <a:rPr lang="de-AT" sz="1300" kern="1200" dirty="0" err="1">
              <a:solidFill>
                <a:schemeClr val="tx1"/>
              </a:solidFill>
            </a:rPr>
            <a:t>episodes</a:t>
          </a:r>
          <a:r>
            <a:rPr lang="de-AT" sz="1300" kern="1200" dirty="0">
              <a:solidFill>
                <a:schemeClr val="tx1"/>
              </a:solidFill>
            </a:rPr>
            <a:t>  </a:t>
          </a:r>
        </a:p>
      </dsp:txBody>
      <dsp:txXfrm rot="-5400000">
        <a:off x="3871152" y="516958"/>
        <a:ext cx="6865157" cy="312236"/>
      </dsp:txXfrm>
    </dsp:sp>
    <dsp:sp modelId="{EE0B72F7-9D8A-1646-B700-0D7997B05C1E}">
      <dsp:nvSpPr>
        <dsp:cNvPr id="0" name=""/>
        <dsp:cNvSpPr/>
      </dsp:nvSpPr>
      <dsp:spPr>
        <a:xfrm>
          <a:off x="0" y="456814"/>
          <a:ext cx="3871152" cy="432523"/>
        </a:xfrm>
        <a:prstGeom prst="roundRect">
          <a:avLst/>
        </a:prstGeom>
        <a:solidFill>
          <a:schemeClr val="accent3">
            <a:alpha val="90000"/>
            <a:hueOff val="0"/>
            <a:satOff val="0"/>
            <a:lumOff val="0"/>
            <a:alphaOff val="-4444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24765" rIns="49530" bIns="24765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AT" sz="1300" b="1" kern="1200" dirty="0" smtClean="0">
              <a:solidFill>
                <a:schemeClr val="tx1"/>
              </a:solidFill>
            </a:rPr>
            <a:t>01_Disciplines </a:t>
          </a:r>
          <a:r>
            <a:rPr lang="de-AT" sz="1300" b="1" kern="1200" dirty="0">
              <a:solidFill>
                <a:schemeClr val="tx1"/>
              </a:solidFill>
            </a:rPr>
            <a:t>/ </a:t>
          </a:r>
          <a:r>
            <a:rPr lang="de-AT" sz="1300" b="1" kern="1200" dirty="0" err="1">
              <a:solidFill>
                <a:schemeClr val="tx1"/>
              </a:solidFill>
            </a:rPr>
            <a:t>key</a:t>
          </a:r>
          <a:r>
            <a:rPr lang="de-AT" sz="1300" b="1" kern="1200" dirty="0">
              <a:solidFill>
                <a:schemeClr val="tx1"/>
              </a:solidFill>
            </a:rPr>
            <a:t> </a:t>
          </a:r>
          <a:r>
            <a:rPr lang="de-AT" sz="1300" b="1" kern="1200" dirty="0" err="1">
              <a:solidFill>
                <a:schemeClr val="tx1"/>
              </a:solidFill>
            </a:rPr>
            <a:t>terminology</a:t>
          </a:r>
          <a:endParaRPr lang="de-AT" sz="1300" b="1" kern="1200" dirty="0">
            <a:solidFill>
              <a:schemeClr val="tx1"/>
            </a:solidFill>
          </a:endParaRPr>
        </a:p>
      </dsp:txBody>
      <dsp:txXfrm>
        <a:off x="21114" y="477928"/>
        <a:ext cx="3828924" cy="390295"/>
      </dsp:txXfrm>
    </dsp:sp>
    <dsp:sp modelId="{4CFEF7F6-4AE7-5346-A9D5-8F1B5B00269D}">
      <dsp:nvSpPr>
        <dsp:cNvPr id="0" name=""/>
        <dsp:cNvSpPr/>
      </dsp:nvSpPr>
      <dsp:spPr>
        <a:xfrm rot="5400000">
          <a:off x="7139166" y="-2313797"/>
          <a:ext cx="346018" cy="6882048"/>
        </a:xfrm>
        <a:prstGeom prst="round2SameRect">
          <a:avLst/>
        </a:prstGeom>
        <a:solidFill>
          <a:schemeClr val="accent3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de-AT" sz="1300" kern="1200" dirty="0">
              <a:solidFill>
                <a:schemeClr val="tx1"/>
              </a:solidFill>
            </a:rPr>
            <a:t>4 </a:t>
          </a:r>
          <a:r>
            <a:rPr lang="de-AT" sz="1300" kern="1200" dirty="0" err="1">
              <a:solidFill>
                <a:schemeClr val="tx1"/>
              </a:solidFill>
            </a:rPr>
            <a:t>episodes</a:t>
          </a:r>
          <a:endParaRPr lang="de-AT" sz="1300" kern="1200" dirty="0">
            <a:solidFill>
              <a:schemeClr val="tx1"/>
            </a:solidFill>
          </a:endParaRPr>
        </a:p>
      </dsp:txBody>
      <dsp:txXfrm rot="-5400000">
        <a:off x="3871152" y="971108"/>
        <a:ext cx="6865157" cy="312236"/>
      </dsp:txXfrm>
    </dsp:sp>
    <dsp:sp modelId="{27E1F19A-A7C8-FE4F-B8BD-6C443BAA7739}">
      <dsp:nvSpPr>
        <dsp:cNvPr id="0" name=""/>
        <dsp:cNvSpPr/>
      </dsp:nvSpPr>
      <dsp:spPr>
        <a:xfrm>
          <a:off x="0" y="910964"/>
          <a:ext cx="3871152" cy="432523"/>
        </a:xfrm>
        <a:prstGeom prst="roundRect">
          <a:avLst/>
        </a:prstGeom>
        <a:solidFill>
          <a:schemeClr val="accent3">
            <a:alpha val="90000"/>
            <a:hueOff val="0"/>
            <a:satOff val="0"/>
            <a:lumOff val="0"/>
            <a:alphaOff val="-8889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24765" rIns="49530" bIns="24765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AT" sz="1300" b="1" kern="1200" dirty="0" smtClean="0">
              <a:solidFill>
                <a:schemeClr val="tx1"/>
              </a:solidFill>
            </a:rPr>
            <a:t>02_Theories </a:t>
          </a:r>
          <a:r>
            <a:rPr lang="de-AT" sz="1300" b="1" kern="1200" dirty="0">
              <a:solidFill>
                <a:schemeClr val="tx1"/>
              </a:solidFill>
            </a:rPr>
            <a:t>&amp; </a:t>
          </a:r>
          <a:r>
            <a:rPr lang="de-AT" sz="1300" b="1" kern="1200" dirty="0" err="1">
              <a:solidFill>
                <a:schemeClr val="tx1"/>
              </a:solidFill>
            </a:rPr>
            <a:t>perspectives</a:t>
          </a:r>
          <a:endParaRPr lang="de-AT" sz="1300" b="1" kern="1200" dirty="0">
            <a:solidFill>
              <a:schemeClr val="tx1"/>
            </a:solidFill>
          </a:endParaRPr>
        </a:p>
      </dsp:txBody>
      <dsp:txXfrm>
        <a:off x="21114" y="932078"/>
        <a:ext cx="3828924" cy="390295"/>
      </dsp:txXfrm>
    </dsp:sp>
    <dsp:sp modelId="{227915D8-72C0-8446-A596-CB92F6F8E22E}">
      <dsp:nvSpPr>
        <dsp:cNvPr id="0" name=""/>
        <dsp:cNvSpPr/>
      </dsp:nvSpPr>
      <dsp:spPr>
        <a:xfrm rot="5400000">
          <a:off x="7139166" y="-1859648"/>
          <a:ext cx="346018" cy="6882048"/>
        </a:xfrm>
        <a:prstGeom prst="round2SameRect">
          <a:avLst/>
        </a:prstGeom>
        <a:solidFill>
          <a:schemeClr val="accent3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de-AT" sz="1300" kern="1200" dirty="0">
              <a:solidFill>
                <a:schemeClr val="tx1"/>
              </a:solidFill>
            </a:rPr>
            <a:t>4 </a:t>
          </a:r>
          <a:r>
            <a:rPr lang="de-AT" sz="1300" kern="1200" dirty="0" err="1">
              <a:solidFill>
                <a:schemeClr val="tx1"/>
              </a:solidFill>
            </a:rPr>
            <a:t>episodes</a:t>
          </a:r>
          <a:endParaRPr lang="de-AT" sz="1300" kern="1200" dirty="0">
            <a:solidFill>
              <a:schemeClr val="tx1"/>
            </a:solidFill>
          </a:endParaRPr>
        </a:p>
      </dsp:txBody>
      <dsp:txXfrm rot="-5400000">
        <a:off x="3871152" y="1425257"/>
        <a:ext cx="6865157" cy="312236"/>
      </dsp:txXfrm>
    </dsp:sp>
    <dsp:sp modelId="{EE8EF061-399E-6E4B-9882-B7C51ABD504A}">
      <dsp:nvSpPr>
        <dsp:cNvPr id="0" name=""/>
        <dsp:cNvSpPr/>
      </dsp:nvSpPr>
      <dsp:spPr>
        <a:xfrm>
          <a:off x="0" y="1365113"/>
          <a:ext cx="3871152" cy="432523"/>
        </a:xfrm>
        <a:prstGeom prst="roundRect">
          <a:avLst/>
        </a:prstGeom>
        <a:solidFill>
          <a:schemeClr val="accent3">
            <a:alpha val="90000"/>
            <a:hueOff val="0"/>
            <a:satOff val="0"/>
            <a:lumOff val="0"/>
            <a:alphaOff val="-13333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24765" rIns="49530" bIns="24765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AT" sz="1300" b="1" kern="1200" dirty="0" smtClean="0">
              <a:solidFill>
                <a:schemeClr val="tx1"/>
              </a:solidFill>
            </a:rPr>
            <a:t>03_Sustainability </a:t>
          </a:r>
          <a:r>
            <a:rPr lang="de-AT" sz="1300" b="1" kern="1200" dirty="0" err="1">
              <a:solidFill>
                <a:schemeClr val="tx1"/>
              </a:solidFill>
            </a:rPr>
            <a:t>communication</a:t>
          </a:r>
          <a:r>
            <a:rPr lang="de-AT" sz="1300" b="1" kern="1200" dirty="0">
              <a:solidFill>
                <a:schemeClr val="tx1"/>
              </a:solidFill>
            </a:rPr>
            <a:t> </a:t>
          </a:r>
          <a:r>
            <a:rPr lang="de-AT" sz="1300" b="1" kern="1200" dirty="0" err="1">
              <a:solidFill>
                <a:schemeClr val="tx1"/>
              </a:solidFill>
            </a:rPr>
            <a:t>as</a:t>
          </a:r>
          <a:r>
            <a:rPr lang="de-AT" sz="1300" b="1" kern="1200" dirty="0">
              <a:solidFill>
                <a:schemeClr val="tx1"/>
              </a:solidFill>
            </a:rPr>
            <a:t> </a:t>
          </a:r>
          <a:r>
            <a:rPr lang="de-AT" sz="1300" b="1" kern="1200" dirty="0" err="1">
              <a:solidFill>
                <a:schemeClr val="tx1"/>
              </a:solidFill>
            </a:rPr>
            <a:t>field</a:t>
          </a:r>
          <a:r>
            <a:rPr lang="de-AT" sz="1300" b="1" kern="1200" dirty="0">
              <a:solidFill>
                <a:schemeClr val="tx1"/>
              </a:solidFill>
            </a:rPr>
            <a:t> of </a:t>
          </a:r>
          <a:r>
            <a:rPr lang="de-AT" sz="1300" b="1" kern="1200" dirty="0" err="1">
              <a:solidFill>
                <a:schemeClr val="tx1"/>
              </a:solidFill>
            </a:rPr>
            <a:t>research</a:t>
          </a:r>
          <a:endParaRPr lang="de-AT" sz="1300" b="1" kern="1200" dirty="0">
            <a:solidFill>
              <a:schemeClr val="tx1"/>
            </a:solidFill>
          </a:endParaRPr>
        </a:p>
      </dsp:txBody>
      <dsp:txXfrm>
        <a:off x="21114" y="1386227"/>
        <a:ext cx="3828924" cy="390295"/>
      </dsp:txXfrm>
    </dsp:sp>
    <dsp:sp modelId="{FF27EBA6-EEC5-CF4C-8352-60B66308D2D8}">
      <dsp:nvSpPr>
        <dsp:cNvPr id="0" name=""/>
        <dsp:cNvSpPr/>
      </dsp:nvSpPr>
      <dsp:spPr>
        <a:xfrm rot="5400000">
          <a:off x="7139166" y="-1405498"/>
          <a:ext cx="346018" cy="6882048"/>
        </a:xfrm>
        <a:prstGeom prst="round2SameRect">
          <a:avLst/>
        </a:prstGeom>
        <a:solidFill>
          <a:schemeClr val="accent3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de-AT" sz="1300" kern="1200">
              <a:solidFill>
                <a:schemeClr val="tx1"/>
              </a:solidFill>
            </a:rPr>
            <a:t>Dialogue</a:t>
          </a:r>
          <a:endParaRPr lang="de-DE" sz="1300" kern="1200" dirty="0"/>
        </a:p>
      </dsp:txBody>
      <dsp:txXfrm rot="-5400000">
        <a:off x="3871152" y="1879407"/>
        <a:ext cx="6865157" cy="312236"/>
      </dsp:txXfrm>
    </dsp:sp>
    <dsp:sp modelId="{48C24390-3749-314F-9781-27C51D34AF42}">
      <dsp:nvSpPr>
        <dsp:cNvPr id="0" name=""/>
        <dsp:cNvSpPr/>
      </dsp:nvSpPr>
      <dsp:spPr>
        <a:xfrm>
          <a:off x="0" y="1819263"/>
          <a:ext cx="3871152" cy="432523"/>
        </a:xfrm>
        <a:prstGeom prst="roundRect">
          <a:avLst/>
        </a:prstGeom>
        <a:solidFill>
          <a:schemeClr val="accent3">
            <a:alpha val="90000"/>
            <a:hueOff val="0"/>
            <a:satOff val="0"/>
            <a:lumOff val="0"/>
            <a:alphaOff val="-17778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24765" rIns="49530" bIns="24765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AT" sz="1300" b="1" kern="1200" dirty="0" smtClean="0">
              <a:solidFill>
                <a:schemeClr val="tx1"/>
              </a:solidFill>
            </a:rPr>
            <a:t>04_Dialogue</a:t>
          </a:r>
          <a:r>
            <a:rPr lang="de-AT" sz="1300" b="1" kern="1200" dirty="0">
              <a:solidFill>
                <a:schemeClr val="tx1"/>
              </a:solidFill>
            </a:rPr>
            <a:t>: </a:t>
          </a:r>
          <a:r>
            <a:rPr lang="de-AT" sz="1300" b="1" kern="1200" dirty="0" err="1">
              <a:solidFill>
                <a:schemeClr val="tx1"/>
              </a:solidFill>
            </a:rPr>
            <a:t>Social</a:t>
          </a:r>
          <a:r>
            <a:rPr lang="de-AT" sz="1300" b="1" kern="1200" dirty="0">
              <a:solidFill>
                <a:schemeClr val="tx1"/>
              </a:solidFill>
            </a:rPr>
            <a:t> Change</a:t>
          </a:r>
          <a:endParaRPr lang="de-AT" sz="1300" kern="1200" dirty="0">
            <a:solidFill>
              <a:schemeClr val="tx1"/>
            </a:solidFill>
          </a:endParaRPr>
        </a:p>
      </dsp:txBody>
      <dsp:txXfrm>
        <a:off x="21114" y="1840377"/>
        <a:ext cx="3828924" cy="390295"/>
      </dsp:txXfrm>
    </dsp:sp>
    <dsp:sp modelId="{47784981-F412-9A40-8C76-8C21BAE18AD0}">
      <dsp:nvSpPr>
        <dsp:cNvPr id="0" name=""/>
        <dsp:cNvSpPr/>
      </dsp:nvSpPr>
      <dsp:spPr>
        <a:xfrm rot="5400000">
          <a:off x="7139166" y="-951349"/>
          <a:ext cx="346018" cy="6882048"/>
        </a:xfrm>
        <a:prstGeom prst="round2SameRect">
          <a:avLst/>
        </a:prstGeom>
        <a:solidFill>
          <a:schemeClr val="accent3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de-AT" sz="1300" kern="1200" dirty="0">
              <a:solidFill>
                <a:schemeClr val="tx1"/>
              </a:solidFill>
            </a:rPr>
            <a:t>4 </a:t>
          </a:r>
          <a:r>
            <a:rPr lang="de-AT" sz="1300" kern="1200" dirty="0" err="1">
              <a:solidFill>
                <a:schemeClr val="tx1"/>
              </a:solidFill>
            </a:rPr>
            <a:t>episodes</a:t>
          </a:r>
          <a:endParaRPr lang="de-AT" sz="1300" kern="1200" dirty="0">
            <a:solidFill>
              <a:schemeClr val="tx1"/>
            </a:solidFill>
          </a:endParaRPr>
        </a:p>
      </dsp:txBody>
      <dsp:txXfrm rot="-5400000">
        <a:off x="3871152" y="2333556"/>
        <a:ext cx="6865157" cy="312236"/>
      </dsp:txXfrm>
    </dsp:sp>
    <dsp:sp modelId="{CEF9D9C5-04CF-0F4A-A7A4-0855A2BD6C6D}">
      <dsp:nvSpPr>
        <dsp:cNvPr id="0" name=""/>
        <dsp:cNvSpPr/>
      </dsp:nvSpPr>
      <dsp:spPr>
        <a:xfrm>
          <a:off x="0" y="2273413"/>
          <a:ext cx="3871152" cy="432523"/>
        </a:xfrm>
        <a:prstGeom prst="roundRect">
          <a:avLst/>
        </a:prstGeom>
        <a:solidFill>
          <a:schemeClr val="accent3">
            <a:alpha val="90000"/>
            <a:hueOff val="0"/>
            <a:satOff val="0"/>
            <a:lumOff val="0"/>
            <a:alphaOff val="-22222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24765" rIns="49530" bIns="24765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AT" sz="1300" b="1" kern="1200" dirty="0" smtClean="0">
              <a:solidFill>
                <a:schemeClr val="tx1"/>
              </a:solidFill>
            </a:rPr>
            <a:t>05_Communication </a:t>
          </a:r>
          <a:r>
            <a:rPr lang="de-AT" sz="1300" b="1" kern="1200" dirty="0">
              <a:solidFill>
                <a:schemeClr val="tx1"/>
              </a:solidFill>
            </a:rPr>
            <a:t>of </a:t>
          </a:r>
          <a:r>
            <a:rPr lang="de-AT" sz="1300" b="1" kern="1200" dirty="0" err="1">
              <a:solidFill>
                <a:schemeClr val="tx1"/>
              </a:solidFill>
            </a:rPr>
            <a:t>Sustainability</a:t>
          </a:r>
          <a:endParaRPr lang="de-AT" sz="1300" b="1" kern="1200" dirty="0">
            <a:solidFill>
              <a:schemeClr val="tx1"/>
            </a:solidFill>
          </a:endParaRPr>
        </a:p>
      </dsp:txBody>
      <dsp:txXfrm>
        <a:off x="21114" y="2294527"/>
        <a:ext cx="3828924" cy="390295"/>
      </dsp:txXfrm>
    </dsp:sp>
    <dsp:sp modelId="{B42882AF-9547-FA4F-833F-5C723AC79015}">
      <dsp:nvSpPr>
        <dsp:cNvPr id="0" name=""/>
        <dsp:cNvSpPr/>
      </dsp:nvSpPr>
      <dsp:spPr>
        <a:xfrm rot="5400000">
          <a:off x="7139166" y="-497199"/>
          <a:ext cx="346018" cy="6882048"/>
        </a:xfrm>
        <a:prstGeom prst="round2SameRect">
          <a:avLst/>
        </a:prstGeom>
        <a:solidFill>
          <a:schemeClr val="accent3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de-AT" sz="1300" kern="1200" dirty="0">
              <a:solidFill>
                <a:schemeClr val="tx1"/>
              </a:solidFill>
            </a:rPr>
            <a:t>4 </a:t>
          </a:r>
          <a:r>
            <a:rPr lang="de-AT" sz="1300" kern="1200" dirty="0" err="1">
              <a:solidFill>
                <a:schemeClr val="tx1"/>
              </a:solidFill>
            </a:rPr>
            <a:t>episodes</a:t>
          </a:r>
          <a:endParaRPr lang="de-AT" sz="1300" kern="1200" dirty="0">
            <a:solidFill>
              <a:schemeClr val="tx1"/>
            </a:solidFill>
          </a:endParaRPr>
        </a:p>
      </dsp:txBody>
      <dsp:txXfrm rot="-5400000">
        <a:off x="3871152" y="2787706"/>
        <a:ext cx="6865157" cy="312236"/>
      </dsp:txXfrm>
    </dsp:sp>
    <dsp:sp modelId="{7DF8AB1C-3C18-4C41-BCD1-3B29EBA95A6F}">
      <dsp:nvSpPr>
        <dsp:cNvPr id="0" name=""/>
        <dsp:cNvSpPr/>
      </dsp:nvSpPr>
      <dsp:spPr>
        <a:xfrm>
          <a:off x="0" y="2727562"/>
          <a:ext cx="3871152" cy="432523"/>
        </a:xfrm>
        <a:prstGeom prst="roundRect">
          <a:avLst/>
        </a:prstGeom>
        <a:solidFill>
          <a:schemeClr val="accent3">
            <a:alpha val="90000"/>
            <a:hueOff val="0"/>
            <a:satOff val="0"/>
            <a:lumOff val="0"/>
            <a:alphaOff val="-26667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24765" rIns="49530" bIns="24765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AT" sz="1300" b="1" kern="1200" dirty="0" smtClean="0">
              <a:solidFill>
                <a:schemeClr val="tx1"/>
              </a:solidFill>
            </a:rPr>
            <a:t>06_Communication </a:t>
          </a:r>
          <a:r>
            <a:rPr lang="de-AT" sz="1300" b="1" kern="1200" dirty="0" err="1">
              <a:solidFill>
                <a:schemeClr val="tx1"/>
              </a:solidFill>
            </a:rPr>
            <a:t>about</a:t>
          </a:r>
          <a:r>
            <a:rPr lang="de-AT" sz="1300" b="1" kern="1200" dirty="0">
              <a:solidFill>
                <a:schemeClr val="tx1"/>
              </a:solidFill>
            </a:rPr>
            <a:t> </a:t>
          </a:r>
          <a:r>
            <a:rPr lang="de-AT" sz="1300" b="1" kern="1200" dirty="0" err="1">
              <a:solidFill>
                <a:schemeClr val="tx1"/>
              </a:solidFill>
            </a:rPr>
            <a:t>Sustainability</a:t>
          </a:r>
          <a:endParaRPr lang="de-AT" sz="1300" b="1" kern="1200" dirty="0">
            <a:solidFill>
              <a:schemeClr val="tx1"/>
            </a:solidFill>
          </a:endParaRPr>
        </a:p>
      </dsp:txBody>
      <dsp:txXfrm>
        <a:off x="21114" y="2748676"/>
        <a:ext cx="3828924" cy="390295"/>
      </dsp:txXfrm>
    </dsp:sp>
    <dsp:sp modelId="{F821BA10-D3F8-8F41-9113-B9AD8AACC100}">
      <dsp:nvSpPr>
        <dsp:cNvPr id="0" name=""/>
        <dsp:cNvSpPr/>
      </dsp:nvSpPr>
      <dsp:spPr>
        <a:xfrm rot="5400000">
          <a:off x="7139166" y="-43050"/>
          <a:ext cx="346018" cy="6882048"/>
        </a:xfrm>
        <a:prstGeom prst="round2SameRect">
          <a:avLst/>
        </a:prstGeom>
        <a:solidFill>
          <a:schemeClr val="accent3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de-AT" sz="1300" kern="1200" dirty="0">
              <a:solidFill>
                <a:schemeClr val="tx1"/>
              </a:solidFill>
            </a:rPr>
            <a:t>4 </a:t>
          </a:r>
          <a:r>
            <a:rPr lang="de-AT" sz="1300" kern="1200" dirty="0" err="1">
              <a:solidFill>
                <a:schemeClr val="tx1"/>
              </a:solidFill>
            </a:rPr>
            <a:t>episodes</a:t>
          </a:r>
          <a:endParaRPr lang="de-AT" sz="1300" kern="1200" dirty="0">
            <a:solidFill>
              <a:schemeClr val="tx1"/>
            </a:solidFill>
          </a:endParaRPr>
        </a:p>
      </dsp:txBody>
      <dsp:txXfrm rot="-5400000">
        <a:off x="3871152" y="3241855"/>
        <a:ext cx="6865157" cy="312236"/>
      </dsp:txXfrm>
    </dsp:sp>
    <dsp:sp modelId="{33FFC749-A3E6-1C40-8F73-69A129DB90EC}">
      <dsp:nvSpPr>
        <dsp:cNvPr id="0" name=""/>
        <dsp:cNvSpPr/>
      </dsp:nvSpPr>
      <dsp:spPr>
        <a:xfrm>
          <a:off x="0" y="3181712"/>
          <a:ext cx="3871152" cy="432523"/>
        </a:xfrm>
        <a:prstGeom prst="roundRect">
          <a:avLst/>
        </a:prstGeom>
        <a:solidFill>
          <a:schemeClr val="accent3">
            <a:alpha val="90000"/>
            <a:hueOff val="0"/>
            <a:satOff val="0"/>
            <a:lumOff val="0"/>
            <a:alphaOff val="-31111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24765" rIns="49530" bIns="24765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AT" sz="1300" b="1" kern="1200" dirty="0" smtClean="0">
              <a:solidFill>
                <a:schemeClr val="tx1"/>
              </a:solidFill>
            </a:rPr>
            <a:t>07_Communication </a:t>
          </a:r>
          <a:r>
            <a:rPr lang="de-AT" sz="1300" b="1" kern="1200" dirty="0">
              <a:solidFill>
                <a:schemeClr val="tx1"/>
              </a:solidFill>
            </a:rPr>
            <a:t>for </a:t>
          </a:r>
          <a:r>
            <a:rPr lang="de-AT" sz="1300" b="1" kern="1200" dirty="0" err="1">
              <a:solidFill>
                <a:schemeClr val="tx1"/>
              </a:solidFill>
            </a:rPr>
            <a:t>Sustainabiity</a:t>
          </a:r>
          <a:endParaRPr lang="de-AT" sz="1300" b="1" kern="1200" dirty="0">
            <a:solidFill>
              <a:schemeClr val="tx1"/>
            </a:solidFill>
          </a:endParaRPr>
        </a:p>
      </dsp:txBody>
      <dsp:txXfrm>
        <a:off x="21114" y="3202826"/>
        <a:ext cx="3828924" cy="390295"/>
      </dsp:txXfrm>
    </dsp:sp>
    <dsp:sp modelId="{BA972EA9-B5C2-A64D-BCDF-163F1392CBD5}">
      <dsp:nvSpPr>
        <dsp:cNvPr id="0" name=""/>
        <dsp:cNvSpPr/>
      </dsp:nvSpPr>
      <dsp:spPr>
        <a:xfrm rot="5400000">
          <a:off x="7139166" y="411099"/>
          <a:ext cx="346018" cy="6882048"/>
        </a:xfrm>
        <a:prstGeom prst="round2SameRect">
          <a:avLst/>
        </a:prstGeom>
        <a:solidFill>
          <a:schemeClr val="accent3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de-AT" sz="1300" kern="1200" dirty="0">
              <a:solidFill>
                <a:schemeClr val="tx1"/>
              </a:solidFill>
            </a:rPr>
            <a:t>1 </a:t>
          </a:r>
          <a:r>
            <a:rPr lang="de-AT" sz="1300" kern="1200" dirty="0" err="1">
              <a:solidFill>
                <a:schemeClr val="tx1"/>
              </a:solidFill>
            </a:rPr>
            <a:t>episode</a:t>
          </a:r>
          <a:r>
            <a:rPr lang="de-AT" sz="1300" kern="1200" dirty="0">
              <a:solidFill>
                <a:schemeClr val="tx1"/>
              </a:solidFill>
            </a:rPr>
            <a:t> (plus: </a:t>
          </a:r>
          <a:r>
            <a:rPr lang="de-AT" sz="1300" kern="1200" dirty="0" err="1">
              <a:solidFill>
                <a:schemeClr val="tx1"/>
              </a:solidFill>
            </a:rPr>
            <a:t>inofficial</a:t>
          </a:r>
          <a:r>
            <a:rPr lang="de-AT" sz="1300" kern="1200" dirty="0">
              <a:solidFill>
                <a:schemeClr val="tx1"/>
              </a:solidFill>
            </a:rPr>
            <a:t> </a:t>
          </a:r>
          <a:r>
            <a:rPr lang="de-AT" sz="1300" kern="1200" dirty="0" err="1">
              <a:solidFill>
                <a:schemeClr val="tx1"/>
              </a:solidFill>
            </a:rPr>
            <a:t>outro</a:t>
          </a:r>
          <a:r>
            <a:rPr lang="de-AT" sz="1300" kern="1200" dirty="0">
              <a:solidFill>
                <a:schemeClr val="tx1"/>
              </a:solidFill>
            </a:rPr>
            <a:t>)</a:t>
          </a:r>
        </a:p>
      </dsp:txBody>
      <dsp:txXfrm rot="-5400000">
        <a:off x="3871152" y="3696005"/>
        <a:ext cx="6865157" cy="312236"/>
      </dsp:txXfrm>
    </dsp:sp>
    <dsp:sp modelId="{206BF611-0A1E-6047-848D-23F918044844}">
      <dsp:nvSpPr>
        <dsp:cNvPr id="0" name=""/>
        <dsp:cNvSpPr/>
      </dsp:nvSpPr>
      <dsp:spPr>
        <a:xfrm>
          <a:off x="0" y="3635861"/>
          <a:ext cx="3871152" cy="432523"/>
        </a:xfrm>
        <a:prstGeom prst="roundRect">
          <a:avLst/>
        </a:prstGeom>
        <a:solidFill>
          <a:schemeClr val="accent3">
            <a:alpha val="90000"/>
            <a:hueOff val="0"/>
            <a:satOff val="0"/>
            <a:lumOff val="0"/>
            <a:alphaOff val="-35556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24765" rIns="49530" bIns="24765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AT" sz="1300" b="1" kern="1200" dirty="0" smtClean="0">
              <a:solidFill>
                <a:schemeClr val="tx1"/>
              </a:solidFill>
            </a:rPr>
            <a:t>08_Outlook</a:t>
          </a:r>
          <a:endParaRPr lang="de-AT" sz="1300" b="1" kern="1200" dirty="0">
            <a:solidFill>
              <a:schemeClr val="tx1"/>
            </a:solidFill>
          </a:endParaRPr>
        </a:p>
      </dsp:txBody>
      <dsp:txXfrm>
        <a:off x="21114" y="3656975"/>
        <a:ext cx="3828924" cy="390295"/>
      </dsp:txXfrm>
    </dsp:sp>
    <dsp:sp modelId="{5DDB2318-F826-0B4B-B91D-DA2DE24B1BDD}">
      <dsp:nvSpPr>
        <dsp:cNvPr id="0" name=""/>
        <dsp:cNvSpPr/>
      </dsp:nvSpPr>
      <dsp:spPr>
        <a:xfrm rot="5400000">
          <a:off x="7139166" y="865249"/>
          <a:ext cx="346018" cy="6882048"/>
        </a:xfrm>
        <a:prstGeom prst="round2SameRect">
          <a:avLst/>
        </a:prstGeom>
        <a:solidFill>
          <a:schemeClr val="accent3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de-AT" sz="1300" kern="1200" dirty="0" err="1">
              <a:solidFill>
                <a:schemeClr val="tx1"/>
              </a:solidFill>
            </a:rPr>
            <a:t>Dialogues</a:t>
          </a:r>
          <a:endParaRPr lang="de-AT" sz="1300" kern="1200" dirty="0">
            <a:solidFill>
              <a:schemeClr val="tx1"/>
            </a:solidFill>
          </a:endParaRPr>
        </a:p>
      </dsp:txBody>
      <dsp:txXfrm rot="-5400000">
        <a:off x="3871152" y="4150155"/>
        <a:ext cx="6865157" cy="312236"/>
      </dsp:txXfrm>
    </dsp:sp>
    <dsp:sp modelId="{9B4CC49C-B6AF-F24E-89EA-C29773D78F9D}">
      <dsp:nvSpPr>
        <dsp:cNvPr id="0" name=""/>
        <dsp:cNvSpPr/>
      </dsp:nvSpPr>
      <dsp:spPr>
        <a:xfrm>
          <a:off x="0" y="4090011"/>
          <a:ext cx="3871152" cy="432523"/>
        </a:xfrm>
        <a:prstGeom prst="roundRect">
          <a:avLst/>
        </a:prstGeom>
        <a:solidFill>
          <a:schemeClr val="accent3">
            <a:alpha val="90000"/>
            <a:hueOff val="0"/>
            <a:satOff val="0"/>
            <a:lumOff val="0"/>
            <a:alphaOff val="-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24765" rIns="49530" bIns="24765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AT" sz="1300" b="1" kern="1200" dirty="0" smtClean="0">
              <a:solidFill>
                <a:schemeClr val="tx1"/>
              </a:solidFill>
            </a:rPr>
            <a:t>9_Dialogue</a:t>
          </a:r>
          <a:r>
            <a:rPr lang="de-AT" sz="1300" b="1" kern="1200" dirty="0">
              <a:solidFill>
                <a:schemeClr val="tx1"/>
              </a:solidFill>
            </a:rPr>
            <a:t>: </a:t>
          </a:r>
          <a:r>
            <a:rPr lang="de-AT" sz="1300" b="1" kern="1200" dirty="0" err="1">
              <a:solidFill>
                <a:schemeClr val="tx1"/>
              </a:solidFill>
            </a:rPr>
            <a:t>Employability</a:t>
          </a:r>
          <a:r>
            <a:rPr lang="de-AT" sz="1300" b="1" kern="1200" dirty="0">
              <a:solidFill>
                <a:schemeClr val="tx1"/>
              </a:solidFill>
            </a:rPr>
            <a:t> / </a:t>
          </a:r>
          <a:r>
            <a:rPr lang="de-AT" sz="1300" b="1" kern="1200" dirty="0" err="1">
              <a:solidFill>
                <a:schemeClr val="tx1"/>
              </a:solidFill>
            </a:rPr>
            <a:t>research</a:t>
          </a:r>
          <a:r>
            <a:rPr lang="de-AT" sz="1300" b="1" kern="1200" dirty="0">
              <a:solidFill>
                <a:schemeClr val="tx1"/>
              </a:solidFill>
            </a:rPr>
            <a:t> </a:t>
          </a:r>
          <a:r>
            <a:rPr lang="de-AT" sz="1300" b="1" kern="1200" dirty="0" err="1">
              <a:solidFill>
                <a:schemeClr val="tx1"/>
              </a:solidFill>
            </a:rPr>
            <a:t>perspectives</a:t>
          </a:r>
          <a:endParaRPr lang="de-AT" sz="1300" b="1" kern="1200" dirty="0">
            <a:solidFill>
              <a:schemeClr val="tx1"/>
            </a:solidFill>
          </a:endParaRPr>
        </a:p>
      </dsp:txBody>
      <dsp:txXfrm>
        <a:off x="21114" y="4111125"/>
        <a:ext cx="3828924" cy="39029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E6ED5D8-7485-B447-B618-CC37DFCDD4D3}">
      <dsp:nvSpPr>
        <dsp:cNvPr id="0" name=""/>
        <dsp:cNvSpPr/>
      </dsp:nvSpPr>
      <dsp:spPr>
        <a:xfrm>
          <a:off x="0" y="506226"/>
          <a:ext cx="10752138" cy="893025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4485" tIns="437388" rIns="834485" bIns="149352" numCol="1" spcCol="1270" anchor="t" anchorCtr="0">
          <a:noAutofit/>
        </a:bodyPr>
        <a:lstStyle/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de-DE" sz="2100" kern="1200" dirty="0"/>
            <a:t>S. </a:t>
          </a:r>
          <a:r>
            <a:rPr lang="de-DE" sz="2100" kern="1200" dirty="0" err="1"/>
            <a:t>as</a:t>
          </a:r>
          <a:r>
            <a:rPr lang="de-DE" sz="2100" kern="1200" dirty="0"/>
            <a:t> alternative </a:t>
          </a:r>
          <a:r>
            <a:rPr lang="de-DE" sz="2100" i="1" kern="1200" dirty="0" err="1"/>
            <a:t>within</a:t>
          </a:r>
          <a:r>
            <a:rPr lang="de-DE" sz="2100" kern="1200" dirty="0"/>
            <a:t> </a:t>
          </a:r>
          <a:r>
            <a:rPr lang="de-DE" sz="2100" kern="1200" dirty="0" err="1"/>
            <a:t>capitalism</a:t>
          </a:r>
          <a:r>
            <a:rPr lang="de-DE" sz="2100" kern="1200" dirty="0"/>
            <a:t>, </a:t>
          </a:r>
          <a:r>
            <a:rPr lang="de-DE" sz="2100" kern="1200" dirty="0" err="1"/>
            <a:t>conservation</a:t>
          </a:r>
          <a:r>
            <a:rPr lang="de-DE" sz="2100" kern="1200" dirty="0"/>
            <a:t>, </a:t>
          </a:r>
          <a:r>
            <a:rPr lang="de-DE" sz="2100" kern="1200" dirty="0" err="1"/>
            <a:t>compensation</a:t>
          </a:r>
          <a:r>
            <a:rPr lang="de-DE" sz="2100" kern="1200" dirty="0"/>
            <a:t>, </a:t>
          </a:r>
          <a:r>
            <a:rPr lang="de-DE" sz="2100" kern="1200" dirty="0" err="1"/>
            <a:t>sustainble</a:t>
          </a:r>
          <a:r>
            <a:rPr lang="de-DE" sz="2100" kern="1200" dirty="0"/>
            <a:t> </a:t>
          </a:r>
          <a:r>
            <a:rPr lang="de-DE" sz="2100" kern="1200" dirty="0" err="1"/>
            <a:t>growth</a:t>
          </a:r>
          <a:r>
            <a:rPr lang="de-DE" sz="2100" kern="1200" dirty="0"/>
            <a:t> </a:t>
          </a:r>
        </a:p>
      </dsp:txBody>
      <dsp:txXfrm>
        <a:off x="0" y="506226"/>
        <a:ext cx="10752138" cy="893025"/>
      </dsp:txXfrm>
    </dsp:sp>
    <dsp:sp modelId="{E661B007-E978-6341-945B-F06FDFA4C783}">
      <dsp:nvSpPr>
        <dsp:cNvPr id="0" name=""/>
        <dsp:cNvSpPr/>
      </dsp:nvSpPr>
      <dsp:spPr>
        <a:xfrm>
          <a:off x="537606" y="196266"/>
          <a:ext cx="7526496" cy="619920"/>
        </a:xfrm>
        <a:prstGeom prst="roundRect">
          <a:avLst/>
        </a:prstGeom>
        <a:solidFill>
          <a:schemeClr val="accent2">
            <a:shade val="8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4484" tIns="0" rIns="284484" bIns="0" numCol="1" spcCol="1270" anchor="ctr" anchorCtr="0">
          <a:noAutofit/>
        </a:bodyPr>
        <a:lstStyle/>
        <a:p>
          <a:pPr lvl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2100" kern="1200" dirty="0"/>
            <a:t>Communication </a:t>
          </a:r>
          <a:r>
            <a:rPr lang="de-DE" sz="2100" kern="1200" dirty="0" err="1"/>
            <a:t>of</a:t>
          </a:r>
          <a:r>
            <a:rPr lang="de-DE" sz="2100" kern="1200" dirty="0"/>
            <a:t> </a:t>
          </a:r>
          <a:r>
            <a:rPr lang="de-DE" sz="2100" kern="1200" dirty="0" err="1"/>
            <a:t>Sustainability</a:t>
          </a:r>
          <a:endParaRPr lang="de-DE" sz="2100" kern="1200" dirty="0"/>
        </a:p>
      </dsp:txBody>
      <dsp:txXfrm>
        <a:off x="567868" y="226528"/>
        <a:ext cx="7465972" cy="559396"/>
      </dsp:txXfrm>
    </dsp:sp>
    <dsp:sp modelId="{C643C972-B174-FD4D-BD38-4D652CD3C5EE}">
      <dsp:nvSpPr>
        <dsp:cNvPr id="0" name=""/>
        <dsp:cNvSpPr/>
      </dsp:nvSpPr>
      <dsp:spPr>
        <a:xfrm>
          <a:off x="0" y="1822611"/>
          <a:ext cx="10752138" cy="893025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-17936"/>
              <a:satOff val="-2012"/>
              <a:lumOff val="1284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4485" tIns="437388" rIns="834485" bIns="149352" numCol="1" spcCol="1270" anchor="t" anchorCtr="0">
          <a:noAutofit/>
        </a:bodyPr>
        <a:lstStyle/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de-DE" sz="2100" kern="1200" dirty="0"/>
            <a:t>S. </a:t>
          </a:r>
          <a:r>
            <a:rPr lang="de-DE" sz="2100" kern="1200" dirty="0" err="1"/>
            <a:t>as</a:t>
          </a:r>
          <a:r>
            <a:rPr lang="de-DE" sz="2100" kern="1200" dirty="0"/>
            <a:t> </a:t>
          </a:r>
          <a:r>
            <a:rPr lang="de-DE" sz="2100" kern="1200" dirty="0" err="1"/>
            <a:t>alterantive</a:t>
          </a:r>
          <a:r>
            <a:rPr lang="de-DE" sz="2100" kern="1200" dirty="0"/>
            <a:t> </a:t>
          </a:r>
          <a:r>
            <a:rPr lang="de-DE" sz="2100" i="1" kern="1200" dirty="0" err="1"/>
            <a:t>to</a:t>
          </a:r>
          <a:r>
            <a:rPr lang="de-DE" sz="2100" kern="1200" dirty="0"/>
            <a:t> </a:t>
          </a:r>
          <a:r>
            <a:rPr lang="de-DE" sz="2100" kern="1200" dirty="0" err="1"/>
            <a:t>capitalism</a:t>
          </a:r>
          <a:r>
            <a:rPr lang="de-DE" sz="2100" kern="1200" dirty="0"/>
            <a:t>, </a:t>
          </a:r>
          <a:r>
            <a:rPr lang="de-DE" sz="2100" kern="1200" dirty="0" err="1"/>
            <a:t>abandonment</a:t>
          </a:r>
          <a:r>
            <a:rPr lang="de-DE" sz="2100" kern="1200" dirty="0"/>
            <a:t>, </a:t>
          </a:r>
          <a:r>
            <a:rPr lang="de-DE" sz="2100" kern="1200" dirty="0" err="1"/>
            <a:t>abstention</a:t>
          </a:r>
          <a:r>
            <a:rPr lang="de-DE" sz="2100" kern="1200" dirty="0"/>
            <a:t>, </a:t>
          </a:r>
          <a:r>
            <a:rPr lang="de-DE" sz="2100" kern="1200" dirty="0" err="1"/>
            <a:t>degrowth</a:t>
          </a:r>
          <a:r>
            <a:rPr lang="de-DE" sz="2100" kern="1200" dirty="0"/>
            <a:t>, </a:t>
          </a:r>
          <a:r>
            <a:rPr lang="de-DE" sz="2100" kern="1200" dirty="0" err="1"/>
            <a:t>restrictions</a:t>
          </a:r>
          <a:endParaRPr lang="de-DE" sz="2100" kern="1200" dirty="0"/>
        </a:p>
      </dsp:txBody>
      <dsp:txXfrm>
        <a:off x="0" y="1822611"/>
        <a:ext cx="10752138" cy="893025"/>
      </dsp:txXfrm>
    </dsp:sp>
    <dsp:sp modelId="{5232E2CF-8252-FE48-99AC-CC32605306C4}">
      <dsp:nvSpPr>
        <dsp:cNvPr id="0" name=""/>
        <dsp:cNvSpPr/>
      </dsp:nvSpPr>
      <dsp:spPr>
        <a:xfrm>
          <a:off x="537606" y="1512651"/>
          <a:ext cx="7526496" cy="619920"/>
        </a:xfrm>
        <a:prstGeom prst="roundRect">
          <a:avLst/>
        </a:prstGeom>
        <a:solidFill>
          <a:schemeClr val="accent2">
            <a:shade val="80000"/>
            <a:hueOff val="-17936"/>
            <a:satOff val="-2012"/>
            <a:lumOff val="1284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4484" tIns="0" rIns="284484" bIns="0" numCol="1" spcCol="1270" anchor="ctr" anchorCtr="0">
          <a:noAutofit/>
        </a:bodyPr>
        <a:lstStyle/>
        <a:p>
          <a:pPr lvl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2100" kern="1200" dirty="0"/>
            <a:t>Communication </a:t>
          </a:r>
          <a:r>
            <a:rPr lang="de-DE" sz="2100" kern="1200" dirty="0" err="1"/>
            <a:t>about</a:t>
          </a:r>
          <a:r>
            <a:rPr lang="de-DE" sz="2100" kern="1200" dirty="0"/>
            <a:t> </a:t>
          </a:r>
          <a:r>
            <a:rPr lang="de-DE" sz="2100" kern="1200" dirty="0" err="1"/>
            <a:t>Sustainability</a:t>
          </a:r>
          <a:endParaRPr lang="de-DE" sz="2100" kern="1200" dirty="0"/>
        </a:p>
      </dsp:txBody>
      <dsp:txXfrm>
        <a:off x="567868" y="1542913"/>
        <a:ext cx="7465972" cy="559396"/>
      </dsp:txXfrm>
    </dsp:sp>
    <dsp:sp modelId="{C8191895-DC75-F14D-BCAC-E3D1B2333B73}">
      <dsp:nvSpPr>
        <dsp:cNvPr id="0" name=""/>
        <dsp:cNvSpPr/>
      </dsp:nvSpPr>
      <dsp:spPr>
        <a:xfrm>
          <a:off x="0" y="3138996"/>
          <a:ext cx="10752138" cy="11907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-35872"/>
              <a:satOff val="-4024"/>
              <a:lumOff val="2568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4485" tIns="437388" rIns="834485" bIns="149352" numCol="1" spcCol="1270" anchor="t" anchorCtr="0">
          <a:noAutofit/>
        </a:bodyPr>
        <a:lstStyle/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de-DE" sz="2100" kern="1200"/>
            <a:t>S. </a:t>
          </a:r>
          <a:r>
            <a:rPr lang="de-DE" sz="2100" kern="1200" dirty="0" err="1"/>
            <a:t>as</a:t>
          </a:r>
          <a:r>
            <a:rPr lang="de-DE" sz="2100" kern="1200" dirty="0"/>
            <a:t> </a:t>
          </a:r>
          <a:r>
            <a:rPr lang="de-DE" sz="2100" kern="1200" dirty="0" err="1"/>
            <a:t>revolution</a:t>
          </a:r>
          <a:r>
            <a:rPr lang="de-DE" sz="2100" kern="1200" dirty="0"/>
            <a:t>, </a:t>
          </a:r>
          <a:r>
            <a:rPr lang="de-DE" sz="2100" kern="1200" dirty="0" err="1"/>
            <a:t>restoration</a:t>
          </a:r>
          <a:r>
            <a:rPr lang="de-DE" sz="2100" kern="1200" dirty="0"/>
            <a:t> </a:t>
          </a:r>
          <a:r>
            <a:rPr lang="de-DE" sz="2100" kern="1200" dirty="0" err="1"/>
            <a:t>and</a:t>
          </a:r>
          <a:r>
            <a:rPr lang="de-DE" sz="2100" kern="1200" dirty="0"/>
            <a:t> regenerative </a:t>
          </a:r>
          <a:r>
            <a:rPr lang="de-DE" sz="2100" kern="1200" dirty="0" err="1"/>
            <a:t>practices</a:t>
          </a:r>
          <a:r>
            <a:rPr lang="de-DE" sz="2100" kern="1200" dirty="0"/>
            <a:t>; </a:t>
          </a:r>
          <a:r>
            <a:rPr lang="de-DE" sz="2100" kern="1200" dirty="0" err="1"/>
            <a:t>new</a:t>
          </a:r>
          <a:r>
            <a:rPr lang="de-DE" sz="2100" kern="1200" dirty="0"/>
            <a:t> </a:t>
          </a:r>
          <a:r>
            <a:rPr lang="de-DE" sz="2100" kern="1200" dirty="0" err="1"/>
            <a:t>ecological</a:t>
          </a:r>
          <a:r>
            <a:rPr lang="de-DE" sz="2100" kern="1200" dirty="0"/>
            <a:t> </a:t>
          </a:r>
          <a:r>
            <a:rPr lang="de-DE" sz="2100" kern="1200" dirty="0" err="1"/>
            <a:t>identities</a:t>
          </a:r>
          <a:r>
            <a:rPr lang="de-DE" sz="2100" kern="1200" dirty="0"/>
            <a:t>, </a:t>
          </a:r>
          <a:r>
            <a:rPr lang="de-DE" sz="2100" kern="1200" dirty="0" err="1"/>
            <a:t>cultural</a:t>
          </a:r>
          <a:r>
            <a:rPr lang="de-DE" sz="2100" kern="1200" dirty="0"/>
            <a:t> </a:t>
          </a:r>
          <a:r>
            <a:rPr lang="de-DE" sz="2100" kern="1200" dirty="0" err="1"/>
            <a:t>change</a:t>
          </a:r>
          <a:r>
            <a:rPr lang="de-DE" sz="2100" kern="1200" dirty="0"/>
            <a:t>, </a:t>
          </a:r>
          <a:r>
            <a:rPr lang="de-DE" sz="2100" kern="1200" dirty="0" err="1"/>
            <a:t>innovation</a:t>
          </a:r>
          <a:endParaRPr lang="de-DE" sz="2100" kern="1200" dirty="0"/>
        </a:p>
      </dsp:txBody>
      <dsp:txXfrm>
        <a:off x="0" y="3138996"/>
        <a:ext cx="10752138" cy="1190700"/>
      </dsp:txXfrm>
    </dsp:sp>
    <dsp:sp modelId="{BA55A954-12D3-CB45-916F-E09000B2AD10}">
      <dsp:nvSpPr>
        <dsp:cNvPr id="0" name=""/>
        <dsp:cNvSpPr/>
      </dsp:nvSpPr>
      <dsp:spPr>
        <a:xfrm>
          <a:off x="537606" y="2829036"/>
          <a:ext cx="7526496" cy="619920"/>
        </a:xfrm>
        <a:prstGeom prst="roundRect">
          <a:avLst/>
        </a:prstGeom>
        <a:solidFill>
          <a:schemeClr val="accent2">
            <a:shade val="80000"/>
            <a:hueOff val="-35872"/>
            <a:satOff val="-4024"/>
            <a:lumOff val="2568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4484" tIns="0" rIns="284484" bIns="0" numCol="1" spcCol="1270" anchor="ctr" anchorCtr="0">
          <a:noAutofit/>
        </a:bodyPr>
        <a:lstStyle/>
        <a:p>
          <a:pPr lvl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2100" kern="1200" dirty="0"/>
            <a:t>Communication </a:t>
          </a:r>
          <a:r>
            <a:rPr lang="de-DE" sz="2100" kern="1200" dirty="0" err="1"/>
            <a:t>for</a:t>
          </a:r>
          <a:r>
            <a:rPr lang="de-DE" sz="2100" kern="1200" dirty="0"/>
            <a:t> </a:t>
          </a:r>
          <a:r>
            <a:rPr lang="de-DE" sz="2100" kern="1200" dirty="0" err="1"/>
            <a:t>Sustainability</a:t>
          </a:r>
          <a:endParaRPr lang="de-DE" sz="2100" kern="1200" dirty="0"/>
        </a:p>
      </dsp:txBody>
      <dsp:txXfrm>
        <a:off x="567868" y="2859298"/>
        <a:ext cx="7465972" cy="55939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B33976B-2BEF-334B-BB9D-3FE6BB60ED20}">
      <dsp:nvSpPr>
        <dsp:cNvPr id="0" name=""/>
        <dsp:cNvSpPr/>
      </dsp:nvSpPr>
      <dsp:spPr>
        <a:xfrm rot="16200000">
          <a:off x="337" y="774567"/>
          <a:ext cx="3869531" cy="3869531"/>
        </a:xfrm>
        <a:prstGeom prst="upArrow">
          <a:avLst>
            <a:gd name="adj1" fmla="val 50000"/>
            <a:gd name="adj2" fmla="val 35000"/>
          </a:avLst>
        </a:prstGeom>
        <a:solidFill>
          <a:srgbClr val="0070C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2024" tIns="192024" rIns="192024" bIns="192024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2700" kern="1200" dirty="0" err="1"/>
            <a:t>Purposive</a:t>
          </a:r>
          <a:r>
            <a:rPr lang="de-DE" sz="2700" kern="1200" dirty="0"/>
            <a:t>, </a:t>
          </a:r>
          <a:r>
            <a:rPr lang="de-DE" sz="2700" kern="1200" dirty="0" err="1"/>
            <a:t>hierarchical</a:t>
          </a:r>
          <a:r>
            <a:rPr lang="de-DE" sz="2700" kern="1200" dirty="0"/>
            <a:t>, formal</a:t>
          </a:r>
        </a:p>
      </dsp:txBody>
      <dsp:txXfrm rot="5400000">
        <a:off x="677505" y="1741950"/>
        <a:ext cx="3192363" cy="1934765"/>
      </dsp:txXfrm>
    </dsp:sp>
    <dsp:sp modelId="{43F83249-C400-434F-AE04-54D2A4D7601B}">
      <dsp:nvSpPr>
        <dsp:cNvPr id="0" name=""/>
        <dsp:cNvSpPr/>
      </dsp:nvSpPr>
      <dsp:spPr>
        <a:xfrm rot="5400000">
          <a:off x="4258130" y="774567"/>
          <a:ext cx="3869531" cy="3869531"/>
        </a:xfrm>
        <a:prstGeom prst="upArrow">
          <a:avLst>
            <a:gd name="adj1" fmla="val 50000"/>
            <a:gd name="adj2" fmla="val 35000"/>
          </a:avLst>
        </a:prstGeom>
        <a:solidFill>
          <a:srgbClr val="C00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2024" tIns="192024" rIns="192024" bIns="192024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2700" kern="1200" dirty="0"/>
            <a:t>Non-</a:t>
          </a:r>
          <a:r>
            <a:rPr lang="de-DE" sz="2700" kern="1200" dirty="0" err="1"/>
            <a:t>purposive</a:t>
          </a:r>
          <a:r>
            <a:rPr lang="de-DE" sz="2700" kern="1200" dirty="0"/>
            <a:t>, </a:t>
          </a:r>
          <a:r>
            <a:rPr lang="de-DE" sz="2700" kern="1200" dirty="0" err="1"/>
            <a:t>particpatory</a:t>
          </a:r>
          <a:r>
            <a:rPr lang="de-DE" sz="2700" kern="1200" dirty="0"/>
            <a:t>, informal, </a:t>
          </a:r>
          <a:r>
            <a:rPr lang="de-DE" sz="2700" kern="1200" dirty="0" err="1"/>
            <a:t>dialectic</a:t>
          </a:r>
          <a:r>
            <a:rPr lang="de-DE" sz="2700" kern="1200" dirty="0"/>
            <a:t>, </a:t>
          </a:r>
          <a:r>
            <a:rPr lang="de-DE" sz="2700" kern="1200" dirty="0" err="1"/>
            <a:t>co-constructed</a:t>
          </a:r>
          <a:endParaRPr lang="de-DE" sz="2700" kern="1200" dirty="0"/>
        </a:p>
      </dsp:txBody>
      <dsp:txXfrm rot="-5400000">
        <a:off x="4258130" y="1741950"/>
        <a:ext cx="3192363" cy="1934765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B183B91-890F-4549-A2AB-07CC7AE4E292}">
      <dsp:nvSpPr>
        <dsp:cNvPr id="0" name=""/>
        <dsp:cNvSpPr/>
      </dsp:nvSpPr>
      <dsp:spPr>
        <a:xfrm>
          <a:off x="1124713" y="3270"/>
          <a:ext cx="2755312" cy="874696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27940" rIns="41910" bIns="2794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2200" kern="1200" dirty="0"/>
            <a:t>Dissemination</a:t>
          </a:r>
        </a:p>
      </dsp:txBody>
      <dsp:txXfrm>
        <a:off x="1150332" y="28889"/>
        <a:ext cx="2704074" cy="823458"/>
      </dsp:txXfrm>
    </dsp:sp>
    <dsp:sp modelId="{6F21B1D4-438E-F24F-BCD6-CE96D0B893AF}">
      <dsp:nvSpPr>
        <dsp:cNvPr id="0" name=""/>
        <dsp:cNvSpPr/>
      </dsp:nvSpPr>
      <dsp:spPr>
        <a:xfrm>
          <a:off x="1400244" y="877967"/>
          <a:ext cx="275531" cy="65602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56026"/>
              </a:lnTo>
              <a:lnTo>
                <a:pt x="275531" y="656026"/>
              </a:lnTo>
            </a:path>
          </a:pathLst>
        </a:custGeom>
        <a:noFill/>
        <a:ln w="25400" cap="flat" cmpd="sng" algn="ctr">
          <a:solidFill>
            <a:schemeClr val="accent3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479C023-866C-E049-B48A-C5C6529F2C3D}">
      <dsp:nvSpPr>
        <dsp:cNvPr id="0" name=""/>
        <dsp:cNvSpPr/>
      </dsp:nvSpPr>
      <dsp:spPr>
        <a:xfrm>
          <a:off x="1675775" y="1096641"/>
          <a:ext cx="1862754" cy="874705"/>
        </a:xfrm>
        <a:prstGeom prst="roundRect">
          <a:avLst>
            <a:gd name="adj" fmla="val 10000"/>
          </a:avLst>
        </a:prstGeom>
        <a:solidFill>
          <a:schemeClr val="accent3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400" kern="1200" dirty="0"/>
            <a:t>Communication </a:t>
          </a:r>
          <a:r>
            <a:rPr lang="de-DE" sz="1400" kern="1200" dirty="0" err="1"/>
            <a:t>of</a:t>
          </a:r>
          <a:r>
            <a:rPr lang="de-DE" sz="1400" kern="1200" dirty="0"/>
            <a:t> </a:t>
          </a:r>
          <a:r>
            <a:rPr lang="de-DE" sz="1400" kern="1200" dirty="0" err="1"/>
            <a:t>Sustainability</a:t>
          </a:r>
          <a:endParaRPr lang="de-DE" sz="1400" kern="1200" dirty="0"/>
        </a:p>
      </dsp:txBody>
      <dsp:txXfrm>
        <a:off x="1701394" y="1122260"/>
        <a:ext cx="1811516" cy="823467"/>
      </dsp:txXfrm>
    </dsp:sp>
    <dsp:sp modelId="{2C4DA9DE-A48A-2648-ABCD-D64626EB93D4}">
      <dsp:nvSpPr>
        <dsp:cNvPr id="0" name=""/>
        <dsp:cNvSpPr/>
      </dsp:nvSpPr>
      <dsp:spPr>
        <a:xfrm>
          <a:off x="1400244" y="877967"/>
          <a:ext cx="275531" cy="174940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749402"/>
              </a:lnTo>
              <a:lnTo>
                <a:pt x="275531" y="1749402"/>
              </a:lnTo>
            </a:path>
          </a:pathLst>
        </a:custGeom>
        <a:noFill/>
        <a:ln w="25400" cap="flat" cmpd="sng" algn="ctr">
          <a:solidFill>
            <a:schemeClr val="accent3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33C09F0-7660-E346-9A85-4A089C881CF4}">
      <dsp:nvSpPr>
        <dsp:cNvPr id="0" name=""/>
        <dsp:cNvSpPr/>
      </dsp:nvSpPr>
      <dsp:spPr>
        <a:xfrm>
          <a:off x="1675775" y="2190020"/>
          <a:ext cx="1862754" cy="874696"/>
        </a:xfrm>
        <a:prstGeom prst="roundRect">
          <a:avLst>
            <a:gd name="adj" fmla="val 10000"/>
          </a:avLst>
        </a:prstGeom>
        <a:solidFill>
          <a:schemeClr val="accent3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400" kern="1200" dirty="0" err="1"/>
            <a:t>Findings</a:t>
          </a:r>
          <a:r>
            <a:rPr lang="de-DE" sz="1400" kern="1200" dirty="0"/>
            <a:t>, </a:t>
          </a:r>
          <a:r>
            <a:rPr lang="de-DE" sz="1400" kern="1200" dirty="0" err="1"/>
            <a:t>information</a:t>
          </a:r>
          <a:r>
            <a:rPr lang="de-DE" sz="1400" kern="1200" dirty="0"/>
            <a:t>, </a:t>
          </a:r>
          <a:r>
            <a:rPr lang="de-DE" sz="1400" kern="1200" dirty="0" err="1"/>
            <a:t>knowledge</a:t>
          </a:r>
          <a:r>
            <a:rPr lang="de-DE" sz="1400" kern="1200" dirty="0"/>
            <a:t> </a:t>
          </a:r>
        </a:p>
      </dsp:txBody>
      <dsp:txXfrm>
        <a:off x="1701394" y="2215639"/>
        <a:ext cx="1811516" cy="823458"/>
      </dsp:txXfrm>
    </dsp:sp>
    <dsp:sp modelId="{83EAA456-F40E-774A-A107-CDD511C8F4FE}">
      <dsp:nvSpPr>
        <dsp:cNvPr id="0" name=""/>
        <dsp:cNvSpPr/>
      </dsp:nvSpPr>
      <dsp:spPr>
        <a:xfrm>
          <a:off x="1400244" y="877967"/>
          <a:ext cx="275531" cy="284277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842773"/>
              </a:lnTo>
              <a:lnTo>
                <a:pt x="275531" y="2842773"/>
              </a:lnTo>
            </a:path>
          </a:pathLst>
        </a:custGeom>
        <a:noFill/>
        <a:ln w="25400" cap="flat" cmpd="sng" algn="ctr">
          <a:solidFill>
            <a:schemeClr val="accent3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28804FE-E7D2-C54E-AFE7-8D818FF6ABED}">
      <dsp:nvSpPr>
        <dsp:cNvPr id="0" name=""/>
        <dsp:cNvSpPr/>
      </dsp:nvSpPr>
      <dsp:spPr>
        <a:xfrm>
          <a:off x="1675775" y="3283391"/>
          <a:ext cx="1862754" cy="874696"/>
        </a:xfrm>
        <a:prstGeom prst="roundRect">
          <a:avLst>
            <a:gd name="adj" fmla="val 10000"/>
          </a:avLst>
        </a:prstGeom>
        <a:solidFill>
          <a:schemeClr val="accent3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400" kern="1200" dirty="0" err="1"/>
            <a:t>Use</a:t>
          </a:r>
          <a:r>
            <a:rPr lang="de-DE" sz="1400" kern="1200" dirty="0"/>
            <a:t>: </a:t>
          </a:r>
          <a:r>
            <a:rPr lang="de-DE" sz="1400" kern="1200" dirty="0" err="1"/>
            <a:t>Informtion</a:t>
          </a:r>
          <a:r>
            <a:rPr lang="de-DE" sz="1400" kern="1200" dirty="0"/>
            <a:t>, </a:t>
          </a:r>
          <a:r>
            <a:rPr lang="de-DE" sz="1400" kern="1200" dirty="0" err="1"/>
            <a:t>awareness</a:t>
          </a:r>
          <a:r>
            <a:rPr lang="de-DE" sz="1400" kern="1200" dirty="0"/>
            <a:t>, </a:t>
          </a:r>
          <a:r>
            <a:rPr lang="de-DE" sz="1400" kern="1200" dirty="0" err="1"/>
            <a:t>learning</a:t>
          </a:r>
          <a:endParaRPr lang="de-DE" sz="1400" kern="1200" dirty="0"/>
        </a:p>
      </dsp:txBody>
      <dsp:txXfrm>
        <a:off x="1701394" y="3309010"/>
        <a:ext cx="1811516" cy="823458"/>
      </dsp:txXfrm>
    </dsp:sp>
    <dsp:sp modelId="{195300DB-3D28-FF4A-BC84-37835B5E0B24}">
      <dsp:nvSpPr>
        <dsp:cNvPr id="0" name=""/>
        <dsp:cNvSpPr/>
      </dsp:nvSpPr>
      <dsp:spPr>
        <a:xfrm>
          <a:off x="1400244" y="877967"/>
          <a:ext cx="275531" cy="393614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936144"/>
              </a:lnTo>
              <a:lnTo>
                <a:pt x="275531" y="3936144"/>
              </a:lnTo>
            </a:path>
          </a:pathLst>
        </a:custGeom>
        <a:noFill/>
        <a:ln w="25400" cap="flat" cmpd="sng" algn="ctr">
          <a:solidFill>
            <a:schemeClr val="accent3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10A1F1D-5192-BE43-B443-791A06F0531E}">
      <dsp:nvSpPr>
        <dsp:cNvPr id="0" name=""/>
        <dsp:cNvSpPr/>
      </dsp:nvSpPr>
      <dsp:spPr>
        <a:xfrm>
          <a:off x="1675775" y="4376762"/>
          <a:ext cx="1862754" cy="874696"/>
        </a:xfrm>
        <a:prstGeom prst="roundRect">
          <a:avLst>
            <a:gd name="adj" fmla="val 10000"/>
          </a:avLst>
        </a:prstGeom>
        <a:solidFill>
          <a:schemeClr val="accent3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400" kern="1200" dirty="0"/>
            <a:t>Communication </a:t>
          </a:r>
          <a:r>
            <a:rPr lang="de-DE" sz="1400" kern="1200" dirty="0" err="1"/>
            <a:t>as</a:t>
          </a:r>
          <a:r>
            <a:rPr lang="de-DE" sz="1400" kern="1200" dirty="0"/>
            <a:t> </a:t>
          </a:r>
          <a:r>
            <a:rPr lang="de-DE" sz="1400" kern="1200" dirty="0" err="1"/>
            <a:t>defence</a:t>
          </a:r>
          <a:r>
            <a:rPr lang="de-DE" sz="1400" kern="1200" dirty="0"/>
            <a:t>, </a:t>
          </a:r>
          <a:r>
            <a:rPr lang="de-DE" sz="1400" kern="1200" dirty="0" err="1"/>
            <a:t>promotion</a:t>
          </a:r>
          <a:r>
            <a:rPr lang="de-DE" sz="1400" kern="1200" dirty="0"/>
            <a:t>, </a:t>
          </a:r>
          <a:r>
            <a:rPr lang="de-DE" sz="1400" kern="1200" dirty="0" err="1"/>
            <a:t>popularization</a:t>
          </a:r>
          <a:r>
            <a:rPr lang="de-DE" sz="1400" kern="1200" dirty="0"/>
            <a:t>, </a:t>
          </a:r>
          <a:r>
            <a:rPr lang="de-DE" sz="1400" kern="1200" dirty="0" err="1"/>
            <a:t>outreach</a:t>
          </a:r>
          <a:endParaRPr lang="de-DE" sz="1400" kern="1200" dirty="0"/>
        </a:p>
      </dsp:txBody>
      <dsp:txXfrm>
        <a:off x="1701394" y="4402381"/>
        <a:ext cx="1811516" cy="823458"/>
      </dsp:txXfrm>
    </dsp:sp>
    <dsp:sp modelId="{066AECC6-BF00-0449-850D-F78A4109A837}">
      <dsp:nvSpPr>
        <dsp:cNvPr id="0" name=""/>
        <dsp:cNvSpPr/>
      </dsp:nvSpPr>
      <dsp:spPr>
        <a:xfrm>
          <a:off x="4317374" y="3270"/>
          <a:ext cx="2662104" cy="874696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27940" rIns="41910" bIns="2794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2200" kern="1200" dirty="0" err="1"/>
            <a:t>Dialogue</a:t>
          </a:r>
          <a:endParaRPr lang="de-DE" sz="2200" kern="1200" dirty="0"/>
        </a:p>
      </dsp:txBody>
      <dsp:txXfrm>
        <a:off x="4342993" y="28889"/>
        <a:ext cx="2610866" cy="823458"/>
      </dsp:txXfrm>
    </dsp:sp>
    <dsp:sp modelId="{0EAA4774-3ACD-3741-84E7-CD73EDE3D171}">
      <dsp:nvSpPr>
        <dsp:cNvPr id="0" name=""/>
        <dsp:cNvSpPr/>
      </dsp:nvSpPr>
      <dsp:spPr>
        <a:xfrm>
          <a:off x="4583584" y="877967"/>
          <a:ext cx="266210" cy="65602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56022"/>
              </a:lnTo>
              <a:lnTo>
                <a:pt x="266210" y="656022"/>
              </a:lnTo>
            </a:path>
          </a:pathLst>
        </a:custGeom>
        <a:noFill/>
        <a:ln w="25400" cap="flat" cmpd="sng" algn="ctr">
          <a:solidFill>
            <a:schemeClr val="accent3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5F590A3-9777-114E-95E4-185076678BB4}">
      <dsp:nvSpPr>
        <dsp:cNvPr id="0" name=""/>
        <dsp:cNvSpPr/>
      </dsp:nvSpPr>
      <dsp:spPr>
        <a:xfrm>
          <a:off x="4849795" y="1096641"/>
          <a:ext cx="1862754" cy="874696"/>
        </a:xfrm>
        <a:prstGeom prst="roundRect">
          <a:avLst>
            <a:gd name="adj" fmla="val 10000"/>
          </a:avLst>
        </a:prstGeom>
        <a:solidFill>
          <a:schemeClr val="accent3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400" kern="1200" dirty="0"/>
            <a:t>Communication </a:t>
          </a:r>
          <a:r>
            <a:rPr lang="de-DE" sz="1400" kern="1200" dirty="0" err="1"/>
            <a:t>about</a:t>
          </a:r>
          <a:r>
            <a:rPr lang="de-DE" sz="1400" kern="1200" dirty="0"/>
            <a:t> </a:t>
          </a:r>
          <a:r>
            <a:rPr lang="de-DE" sz="1400" kern="1200" dirty="0" err="1"/>
            <a:t>Sustainability</a:t>
          </a:r>
          <a:endParaRPr lang="de-DE" sz="1400" kern="1200" dirty="0"/>
        </a:p>
      </dsp:txBody>
      <dsp:txXfrm>
        <a:off x="4875414" y="1122260"/>
        <a:ext cx="1811516" cy="823458"/>
      </dsp:txXfrm>
    </dsp:sp>
    <dsp:sp modelId="{BEF2B034-EFB8-EF4F-BC9C-DC769B01612C}">
      <dsp:nvSpPr>
        <dsp:cNvPr id="0" name=""/>
        <dsp:cNvSpPr/>
      </dsp:nvSpPr>
      <dsp:spPr>
        <a:xfrm>
          <a:off x="4583584" y="877967"/>
          <a:ext cx="266210" cy="174939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749393"/>
              </a:lnTo>
              <a:lnTo>
                <a:pt x="266210" y="1749393"/>
              </a:lnTo>
            </a:path>
          </a:pathLst>
        </a:custGeom>
        <a:noFill/>
        <a:ln w="25400" cap="flat" cmpd="sng" algn="ctr">
          <a:solidFill>
            <a:schemeClr val="accent3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10E2A17-A42C-F746-A084-2A0517FB57FF}">
      <dsp:nvSpPr>
        <dsp:cNvPr id="0" name=""/>
        <dsp:cNvSpPr/>
      </dsp:nvSpPr>
      <dsp:spPr>
        <a:xfrm>
          <a:off x="4849795" y="2190012"/>
          <a:ext cx="1862754" cy="874696"/>
        </a:xfrm>
        <a:prstGeom prst="roundRect">
          <a:avLst>
            <a:gd name="adj" fmla="val 10000"/>
          </a:avLst>
        </a:prstGeom>
        <a:solidFill>
          <a:schemeClr val="accent3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400" kern="1200" dirty="0" err="1"/>
            <a:t>Issues</a:t>
          </a:r>
          <a:r>
            <a:rPr lang="de-DE" sz="1400" kern="1200" dirty="0"/>
            <a:t>, </a:t>
          </a:r>
          <a:r>
            <a:rPr lang="de-DE" sz="1400" kern="1200" dirty="0" err="1"/>
            <a:t>applications</a:t>
          </a:r>
          <a:r>
            <a:rPr lang="de-DE" sz="1400" kern="1200" dirty="0"/>
            <a:t>, </a:t>
          </a:r>
          <a:r>
            <a:rPr lang="de-DE" sz="1400" kern="1200" dirty="0" err="1"/>
            <a:t>implications</a:t>
          </a:r>
          <a:r>
            <a:rPr lang="de-DE" sz="1400" kern="1200" dirty="0"/>
            <a:t>, </a:t>
          </a:r>
          <a:r>
            <a:rPr lang="de-DE" sz="1400" kern="1200" dirty="0" err="1"/>
            <a:t>knowledge</a:t>
          </a:r>
          <a:endParaRPr lang="de-DE" sz="1400" kern="1200" dirty="0"/>
        </a:p>
      </dsp:txBody>
      <dsp:txXfrm>
        <a:off x="4875414" y="2215631"/>
        <a:ext cx="1811516" cy="823458"/>
      </dsp:txXfrm>
    </dsp:sp>
    <dsp:sp modelId="{6F9432BB-36E3-164B-952D-8F840CE1A504}">
      <dsp:nvSpPr>
        <dsp:cNvPr id="0" name=""/>
        <dsp:cNvSpPr/>
      </dsp:nvSpPr>
      <dsp:spPr>
        <a:xfrm>
          <a:off x="4583584" y="877967"/>
          <a:ext cx="266210" cy="284276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842764"/>
              </a:lnTo>
              <a:lnTo>
                <a:pt x="266210" y="2842764"/>
              </a:lnTo>
            </a:path>
          </a:pathLst>
        </a:custGeom>
        <a:noFill/>
        <a:ln w="25400" cap="flat" cmpd="sng" algn="ctr">
          <a:solidFill>
            <a:schemeClr val="accent3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F3D6837-FC86-DC4D-9F83-F6F4A8851A06}">
      <dsp:nvSpPr>
        <dsp:cNvPr id="0" name=""/>
        <dsp:cNvSpPr/>
      </dsp:nvSpPr>
      <dsp:spPr>
        <a:xfrm>
          <a:off x="4849795" y="3283383"/>
          <a:ext cx="1862754" cy="874696"/>
        </a:xfrm>
        <a:prstGeom prst="roundRect">
          <a:avLst>
            <a:gd name="adj" fmla="val 10000"/>
          </a:avLst>
        </a:prstGeom>
        <a:solidFill>
          <a:schemeClr val="accent3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400" kern="1200" dirty="0" err="1"/>
            <a:t>Use</a:t>
          </a:r>
          <a:r>
            <a:rPr lang="de-DE" sz="1400" kern="1200" dirty="0"/>
            <a:t>: </a:t>
          </a:r>
          <a:r>
            <a:rPr lang="de-DE" sz="1400" kern="1200" dirty="0" err="1"/>
            <a:t>Questioning</a:t>
          </a:r>
          <a:r>
            <a:rPr lang="de-DE" sz="1400" kern="1200" dirty="0"/>
            <a:t>, </a:t>
          </a:r>
          <a:r>
            <a:rPr lang="de-DE" sz="1400" kern="1200" dirty="0" err="1"/>
            <a:t>opinion</a:t>
          </a:r>
          <a:r>
            <a:rPr lang="de-DE" sz="1400" kern="1200" dirty="0"/>
            <a:t>, </a:t>
          </a:r>
          <a:r>
            <a:rPr lang="de-DE" sz="1400" kern="1200" dirty="0" err="1"/>
            <a:t>discussion</a:t>
          </a:r>
          <a:endParaRPr lang="de-DE" sz="1400" kern="1200" dirty="0"/>
        </a:p>
      </dsp:txBody>
      <dsp:txXfrm>
        <a:off x="4875414" y="3309002"/>
        <a:ext cx="1811516" cy="823458"/>
      </dsp:txXfrm>
    </dsp:sp>
    <dsp:sp modelId="{DF210F54-E1B8-C74A-8C7A-1D1FFE7B5EA5}">
      <dsp:nvSpPr>
        <dsp:cNvPr id="0" name=""/>
        <dsp:cNvSpPr/>
      </dsp:nvSpPr>
      <dsp:spPr>
        <a:xfrm>
          <a:off x="4583584" y="877967"/>
          <a:ext cx="266210" cy="393613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936135"/>
              </a:lnTo>
              <a:lnTo>
                <a:pt x="266210" y="3936135"/>
              </a:lnTo>
            </a:path>
          </a:pathLst>
        </a:custGeom>
        <a:noFill/>
        <a:ln w="25400" cap="flat" cmpd="sng" algn="ctr">
          <a:solidFill>
            <a:schemeClr val="accent3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A86D578-699A-CC47-93F8-A6F89AD0139A}">
      <dsp:nvSpPr>
        <dsp:cNvPr id="0" name=""/>
        <dsp:cNvSpPr/>
      </dsp:nvSpPr>
      <dsp:spPr>
        <a:xfrm>
          <a:off x="4849795" y="4376754"/>
          <a:ext cx="1862754" cy="874696"/>
        </a:xfrm>
        <a:prstGeom prst="roundRect">
          <a:avLst>
            <a:gd name="adj" fmla="val 10000"/>
          </a:avLst>
        </a:prstGeom>
        <a:solidFill>
          <a:schemeClr val="accent3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400" kern="1200" dirty="0"/>
            <a:t>Communication </a:t>
          </a:r>
          <a:r>
            <a:rPr lang="de-DE" sz="1400" kern="1200" dirty="0" err="1"/>
            <a:t>as</a:t>
          </a:r>
          <a:r>
            <a:rPr lang="de-DE" sz="1400" kern="1200" dirty="0"/>
            <a:t> </a:t>
          </a:r>
          <a:r>
            <a:rPr lang="de-DE" sz="1400" kern="1200" dirty="0" err="1"/>
            <a:t>engagement</a:t>
          </a:r>
          <a:r>
            <a:rPr lang="de-DE" sz="1400" kern="1200" dirty="0"/>
            <a:t>, </a:t>
          </a:r>
          <a:r>
            <a:rPr lang="de-DE" sz="1400" kern="1200" dirty="0" err="1"/>
            <a:t>consultation</a:t>
          </a:r>
          <a:r>
            <a:rPr lang="de-DE" sz="1400" kern="1200" dirty="0"/>
            <a:t>, </a:t>
          </a:r>
          <a:r>
            <a:rPr lang="de-DE" sz="1400" kern="1200" dirty="0" err="1"/>
            <a:t>interaction</a:t>
          </a:r>
          <a:r>
            <a:rPr lang="de-DE" sz="1400" kern="1200" dirty="0"/>
            <a:t> </a:t>
          </a:r>
        </a:p>
      </dsp:txBody>
      <dsp:txXfrm>
        <a:off x="4875414" y="4402373"/>
        <a:ext cx="1811516" cy="823458"/>
      </dsp:txXfrm>
    </dsp:sp>
    <dsp:sp modelId="{CF1A0E3F-65E2-584D-8746-A352FBADEC8E}">
      <dsp:nvSpPr>
        <dsp:cNvPr id="0" name=""/>
        <dsp:cNvSpPr/>
      </dsp:nvSpPr>
      <dsp:spPr>
        <a:xfrm>
          <a:off x="7416827" y="3270"/>
          <a:ext cx="2619699" cy="874696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27940" rIns="41910" bIns="2794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2200" kern="1200" dirty="0" err="1"/>
            <a:t>Participation</a:t>
          </a:r>
          <a:endParaRPr lang="de-DE" sz="2200" kern="1200" dirty="0"/>
        </a:p>
      </dsp:txBody>
      <dsp:txXfrm>
        <a:off x="7442446" y="28889"/>
        <a:ext cx="2568461" cy="823458"/>
      </dsp:txXfrm>
    </dsp:sp>
    <dsp:sp modelId="{ECABE115-D04D-2B4C-9A7A-395026E5A2C7}">
      <dsp:nvSpPr>
        <dsp:cNvPr id="0" name=""/>
        <dsp:cNvSpPr/>
      </dsp:nvSpPr>
      <dsp:spPr>
        <a:xfrm>
          <a:off x="7678797" y="877967"/>
          <a:ext cx="261969" cy="65602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56022"/>
              </a:lnTo>
              <a:lnTo>
                <a:pt x="261969" y="656022"/>
              </a:lnTo>
            </a:path>
          </a:pathLst>
        </a:custGeom>
        <a:noFill/>
        <a:ln w="25400" cap="flat" cmpd="sng" algn="ctr">
          <a:solidFill>
            <a:schemeClr val="accent3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A53D292-08C9-674E-9725-6CDF7524218D}">
      <dsp:nvSpPr>
        <dsp:cNvPr id="0" name=""/>
        <dsp:cNvSpPr/>
      </dsp:nvSpPr>
      <dsp:spPr>
        <a:xfrm>
          <a:off x="7940767" y="1096641"/>
          <a:ext cx="1862754" cy="874696"/>
        </a:xfrm>
        <a:prstGeom prst="roundRect">
          <a:avLst>
            <a:gd name="adj" fmla="val 10000"/>
          </a:avLst>
        </a:prstGeom>
        <a:solidFill>
          <a:schemeClr val="accent3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400" kern="1200" dirty="0"/>
            <a:t>Communication </a:t>
          </a:r>
          <a:r>
            <a:rPr lang="de-DE" sz="1400" kern="1200" dirty="0" err="1"/>
            <a:t>for</a:t>
          </a:r>
          <a:r>
            <a:rPr lang="de-DE" sz="1400" kern="1200" dirty="0"/>
            <a:t> </a:t>
          </a:r>
          <a:r>
            <a:rPr lang="de-DE" sz="1400" kern="1200" dirty="0" err="1"/>
            <a:t>Sustainability</a:t>
          </a:r>
          <a:endParaRPr lang="de-DE" sz="1400" kern="1200" dirty="0"/>
        </a:p>
      </dsp:txBody>
      <dsp:txXfrm>
        <a:off x="7966386" y="1122260"/>
        <a:ext cx="1811516" cy="823458"/>
      </dsp:txXfrm>
    </dsp:sp>
    <dsp:sp modelId="{569BE27E-C346-CF41-BE04-96911C04A3DF}">
      <dsp:nvSpPr>
        <dsp:cNvPr id="0" name=""/>
        <dsp:cNvSpPr/>
      </dsp:nvSpPr>
      <dsp:spPr>
        <a:xfrm>
          <a:off x="7678797" y="877967"/>
          <a:ext cx="261969" cy="174939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749393"/>
              </a:lnTo>
              <a:lnTo>
                <a:pt x="261969" y="1749393"/>
              </a:lnTo>
            </a:path>
          </a:pathLst>
        </a:custGeom>
        <a:noFill/>
        <a:ln w="25400" cap="flat" cmpd="sng" algn="ctr">
          <a:solidFill>
            <a:schemeClr val="accent3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6FE3AC7-9954-F84A-977A-8A081F5AF577}">
      <dsp:nvSpPr>
        <dsp:cNvPr id="0" name=""/>
        <dsp:cNvSpPr/>
      </dsp:nvSpPr>
      <dsp:spPr>
        <a:xfrm>
          <a:off x="7940767" y="2190012"/>
          <a:ext cx="1862754" cy="874696"/>
        </a:xfrm>
        <a:prstGeom prst="roundRect">
          <a:avLst>
            <a:gd name="adj" fmla="val 10000"/>
          </a:avLst>
        </a:prstGeom>
        <a:solidFill>
          <a:schemeClr val="accent3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400" kern="1200" dirty="0" err="1"/>
            <a:t>Process</a:t>
          </a:r>
          <a:r>
            <a:rPr lang="de-DE" sz="1400" kern="1200" dirty="0"/>
            <a:t>, </a:t>
          </a:r>
          <a:r>
            <a:rPr lang="de-DE" sz="1400" kern="1200" dirty="0" err="1"/>
            <a:t>interpretation</a:t>
          </a:r>
          <a:r>
            <a:rPr lang="de-DE" sz="1400" kern="1200" dirty="0"/>
            <a:t>, (</a:t>
          </a:r>
          <a:r>
            <a:rPr lang="de-DE" sz="1400" kern="1200" dirty="0" err="1"/>
            <a:t>re</a:t>
          </a:r>
          <a:r>
            <a:rPr lang="de-DE" sz="1400" kern="1200" dirty="0"/>
            <a:t>)</a:t>
          </a:r>
          <a:r>
            <a:rPr lang="de-DE" sz="1400" kern="1200" dirty="0" err="1"/>
            <a:t>construction</a:t>
          </a:r>
          <a:r>
            <a:rPr lang="de-DE" sz="1400" kern="1200" dirty="0"/>
            <a:t> </a:t>
          </a:r>
          <a:r>
            <a:rPr lang="de-DE" sz="1400" kern="1200" dirty="0" err="1"/>
            <a:t>of</a:t>
          </a:r>
          <a:r>
            <a:rPr lang="de-DE" sz="1400" kern="1200" dirty="0"/>
            <a:t> </a:t>
          </a:r>
          <a:r>
            <a:rPr lang="de-DE" sz="1400" kern="1200" dirty="0" err="1"/>
            <a:t>knwoledge</a:t>
          </a:r>
          <a:r>
            <a:rPr lang="de-DE" sz="1400" kern="1200" dirty="0"/>
            <a:t>, </a:t>
          </a:r>
          <a:r>
            <a:rPr lang="de-DE" sz="1400" kern="1200" dirty="0" err="1"/>
            <a:t>meaning-making</a:t>
          </a:r>
          <a:r>
            <a:rPr lang="de-DE" sz="1400" kern="1200" dirty="0"/>
            <a:t>, </a:t>
          </a:r>
          <a:r>
            <a:rPr lang="de-DE" sz="1400" kern="1200" dirty="0" err="1"/>
            <a:t>value</a:t>
          </a:r>
          <a:r>
            <a:rPr lang="de-DE" sz="1400" kern="1200" dirty="0"/>
            <a:t> </a:t>
          </a:r>
          <a:r>
            <a:rPr lang="de-DE" sz="1400" kern="1200" dirty="0" err="1"/>
            <a:t>creation</a:t>
          </a:r>
          <a:endParaRPr lang="de-DE" sz="1400" kern="1200" dirty="0"/>
        </a:p>
      </dsp:txBody>
      <dsp:txXfrm>
        <a:off x="7966386" y="2215631"/>
        <a:ext cx="1811516" cy="823458"/>
      </dsp:txXfrm>
    </dsp:sp>
    <dsp:sp modelId="{A8FD4A5F-A435-E749-B896-03FCB00467E9}">
      <dsp:nvSpPr>
        <dsp:cNvPr id="0" name=""/>
        <dsp:cNvSpPr/>
      </dsp:nvSpPr>
      <dsp:spPr>
        <a:xfrm>
          <a:off x="7678797" y="877967"/>
          <a:ext cx="261969" cy="284276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842764"/>
              </a:lnTo>
              <a:lnTo>
                <a:pt x="261969" y="2842764"/>
              </a:lnTo>
            </a:path>
          </a:pathLst>
        </a:custGeom>
        <a:noFill/>
        <a:ln w="25400" cap="flat" cmpd="sng" algn="ctr">
          <a:solidFill>
            <a:schemeClr val="accent3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012CFBE-AE45-3E4B-88F6-FBBD338F995F}">
      <dsp:nvSpPr>
        <dsp:cNvPr id="0" name=""/>
        <dsp:cNvSpPr/>
      </dsp:nvSpPr>
      <dsp:spPr>
        <a:xfrm>
          <a:off x="7940767" y="3283383"/>
          <a:ext cx="1862754" cy="874696"/>
        </a:xfrm>
        <a:prstGeom prst="roundRect">
          <a:avLst>
            <a:gd name="adj" fmla="val 10000"/>
          </a:avLst>
        </a:prstGeom>
        <a:solidFill>
          <a:schemeClr val="accent3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400" kern="1200" dirty="0" err="1"/>
            <a:t>Use</a:t>
          </a:r>
          <a:r>
            <a:rPr lang="de-DE" sz="1400" kern="1200" dirty="0"/>
            <a:t>: </a:t>
          </a:r>
          <a:r>
            <a:rPr lang="de-DE" sz="1400" kern="1200" dirty="0" err="1"/>
            <a:t>sharing</a:t>
          </a:r>
          <a:r>
            <a:rPr lang="de-DE" sz="1400" kern="1200" dirty="0"/>
            <a:t>, </a:t>
          </a:r>
          <a:r>
            <a:rPr lang="de-DE" sz="1400" kern="1200" dirty="0" err="1"/>
            <a:t>creating</a:t>
          </a:r>
          <a:r>
            <a:rPr lang="de-DE" sz="1400" kern="1200" dirty="0"/>
            <a:t>, </a:t>
          </a:r>
          <a:r>
            <a:rPr lang="de-DE" sz="1400" kern="1200" dirty="0" err="1"/>
            <a:t>critique</a:t>
          </a:r>
          <a:r>
            <a:rPr lang="de-DE" sz="1400" kern="1200" dirty="0"/>
            <a:t>, </a:t>
          </a:r>
          <a:r>
            <a:rPr lang="de-DE" sz="1400" kern="1200" dirty="0" err="1"/>
            <a:t>enjoyment</a:t>
          </a:r>
          <a:endParaRPr lang="de-DE" sz="1400" kern="1200" dirty="0"/>
        </a:p>
      </dsp:txBody>
      <dsp:txXfrm>
        <a:off x="7966386" y="3309002"/>
        <a:ext cx="1811516" cy="823458"/>
      </dsp:txXfrm>
    </dsp:sp>
    <dsp:sp modelId="{FD882A1F-7190-574C-9581-ABE36DE9E6EF}">
      <dsp:nvSpPr>
        <dsp:cNvPr id="0" name=""/>
        <dsp:cNvSpPr/>
      </dsp:nvSpPr>
      <dsp:spPr>
        <a:xfrm>
          <a:off x="7678797" y="877967"/>
          <a:ext cx="261969" cy="393613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936135"/>
              </a:lnTo>
              <a:lnTo>
                <a:pt x="261969" y="3936135"/>
              </a:lnTo>
            </a:path>
          </a:pathLst>
        </a:custGeom>
        <a:noFill/>
        <a:ln w="25400" cap="flat" cmpd="sng" algn="ctr">
          <a:solidFill>
            <a:schemeClr val="accent3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B1814DC-D2C3-5344-80FD-46C19175EEED}">
      <dsp:nvSpPr>
        <dsp:cNvPr id="0" name=""/>
        <dsp:cNvSpPr/>
      </dsp:nvSpPr>
      <dsp:spPr>
        <a:xfrm>
          <a:off x="7940767" y="4376754"/>
          <a:ext cx="1862754" cy="874696"/>
        </a:xfrm>
        <a:prstGeom prst="roundRect">
          <a:avLst>
            <a:gd name="adj" fmla="val 10000"/>
          </a:avLst>
        </a:prstGeom>
        <a:solidFill>
          <a:schemeClr val="accent3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400" kern="1200" dirty="0"/>
            <a:t>Communication </a:t>
          </a:r>
          <a:r>
            <a:rPr lang="de-DE" sz="1400" kern="1200" dirty="0" err="1"/>
            <a:t>as</a:t>
          </a:r>
          <a:r>
            <a:rPr lang="de-DE" sz="1400" kern="1200" dirty="0"/>
            <a:t> </a:t>
          </a:r>
          <a:r>
            <a:rPr lang="de-DE" sz="1400" kern="1200" dirty="0" err="1"/>
            <a:t>deliberation</a:t>
          </a:r>
          <a:r>
            <a:rPr lang="de-DE" sz="1400" kern="1200" dirty="0"/>
            <a:t>, </a:t>
          </a:r>
          <a:r>
            <a:rPr lang="de-DE" sz="1400" kern="1200" dirty="0" err="1"/>
            <a:t>chat</a:t>
          </a:r>
          <a:r>
            <a:rPr lang="de-DE" sz="1400" kern="1200" dirty="0"/>
            <a:t>, </a:t>
          </a:r>
          <a:r>
            <a:rPr lang="de-DE" sz="1400" kern="1200" dirty="0" err="1"/>
            <a:t>play</a:t>
          </a:r>
          <a:r>
            <a:rPr lang="de-DE" sz="1400" kern="1200" dirty="0"/>
            <a:t>, </a:t>
          </a:r>
          <a:r>
            <a:rPr lang="de-DE" sz="1400" kern="1200" dirty="0" err="1"/>
            <a:t>co-creation</a:t>
          </a:r>
          <a:r>
            <a:rPr lang="de-DE" sz="1400" kern="1200" dirty="0"/>
            <a:t>, film, </a:t>
          </a:r>
          <a:r>
            <a:rPr lang="de-DE" sz="1400" kern="1200" dirty="0" err="1"/>
            <a:t>art</a:t>
          </a:r>
          <a:r>
            <a:rPr lang="de-DE" sz="1400" kern="1200" dirty="0"/>
            <a:t>, </a:t>
          </a:r>
          <a:r>
            <a:rPr lang="de-DE" sz="1400" kern="1200" dirty="0" err="1"/>
            <a:t>fiction</a:t>
          </a:r>
          <a:endParaRPr lang="de-DE" sz="1400" kern="1200" dirty="0"/>
        </a:p>
      </dsp:txBody>
      <dsp:txXfrm>
        <a:off x="7966386" y="4402373"/>
        <a:ext cx="1811516" cy="823458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5AD371A-36D8-BC49-A927-22E129C7CE48}">
      <dsp:nvSpPr>
        <dsp:cNvPr id="0" name=""/>
        <dsp:cNvSpPr/>
      </dsp:nvSpPr>
      <dsp:spPr>
        <a:xfrm>
          <a:off x="5049469" y="1173954"/>
          <a:ext cx="2123238" cy="167359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9370" tIns="39370" rIns="39370" bIns="39370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3100" kern="1200" dirty="0" err="1">
              <a:latin typeface="+mj-lt"/>
            </a:rPr>
            <a:t>Questioning</a:t>
          </a:r>
          <a:endParaRPr lang="de-DE" sz="3100" kern="1200" dirty="0">
            <a:latin typeface="+mj-lt"/>
          </a:endParaRPr>
        </a:p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2000" kern="1200" dirty="0">
              <a:latin typeface="+mj-lt"/>
            </a:rPr>
            <a:t>(</a:t>
          </a:r>
          <a:r>
            <a:rPr lang="de-DE" sz="2000" kern="1200" dirty="0" err="1">
              <a:latin typeface="+mj-lt"/>
            </a:rPr>
            <a:t>civil</a:t>
          </a:r>
          <a:r>
            <a:rPr lang="de-DE" sz="2000" kern="1200" dirty="0">
              <a:latin typeface="+mj-lt"/>
            </a:rPr>
            <a:t> </a:t>
          </a:r>
          <a:r>
            <a:rPr lang="de-DE" sz="2000" kern="1200" dirty="0" err="1">
              <a:latin typeface="+mj-lt"/>
            </a:rPr>
            <a:t>society</a:t>
          </a:r>
          <a:r>
            <a:rPr lang="de-DE" sz="2000" kern="1200" dirty="0">
              <a:latin typeface="+mj-lt"/>
            </a:rPr>
            <a:t>, </a:t>
          </a:r>
          <a:r>
            <a:rPr lang="de-DE" sz="2000" kern="1200" dirty="0" err="1">
              <a:latin typeface="+mj-lt"/>
            </a:rPr>
            <a:t>universities</a:t>
          </a:r>
          <a:r>
            <a:rPr lang="de-DE" sz="2000" kern="1200" dirty="0">
              <a:latin typeface="+mj-lt"/>
            </a:rPr>
            <a:t>)</a:t>
          </a:r>
        </a:p>
      </dsp:txBody>
      <dsp:txXfrm>
        <a:off x="5049469" y="1173954"/>
        <a:ext cx="2123238" cy="1673593"/>
      </dsp:txXfrm>
    </dsp:sp>
    <dsp:sp modelId="{09D563F3-40CE-D544-B66B-7A2E4F7EC0D5}">
      <dsp:nvSpPr>
        <dsp:cNvPr id="0" name=""/>
        <dsp:cNvSpPr/>
      </dsp:nvSpPr>
      <dsp:spPr>
        <a:xfrm>
          <a:off x="2419575" y="169497"/>
          <a:ext cx="4022295" cy="4022295"/>
        </a:xfrm>
        <a:prstGeom prst="circularArrow">
          <a:avLst>
            <a:gd name="adj1" fmla="val 9490"/>
            <a:gd name="adj2" fmla="val 685620"/>
            <a:gd name="adj3" fmla="val 8289325"/>
            <a:gd name="adj4" fmla="val 1480365"/>
            <a:gd name="adj5" fmla="val 11072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17B744C-F344-D04D-81FE-E1D6AA3D8D72}">
      <dsp:nvSpPr>
        <dsp:cNvPr id="0" name=""/>
        <dsp:cNvSpPr/>
      </dsp:nvSpPr>
      <dsp:spPr>
        <a:xfrm>
          <a:off x="1653983" y="1031984"/>
          <a:ext cx="2185997" cy="195753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6830" tIns="36830" rIns="36830" bIns="36830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2900" kern="1200" dirty="0" err="1">
              <a:latin typeface="+mj-lt"/>
            </a:rPr>
            <a:t>Stabilization</a:t>
          </a:r>
          <a:r>
            <a:rPr lang="de-DE" sz="2900" kern="1200" dirty="0">
              <a:latin typeface="+mj-lt"/>
            </a:rPr>
            <a:t> </a:t>
          </a:r>
        </a:p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2000" kern="1200" dirty="0">
              <a:latin typeface="+mj-lt"/>
            </a:rPr>
            <a:t>(</a:t>
          </a:r>
          <a:r>
            <a:rPr lang="de-DE" sz="2000" kern="1200" dirty="0" err="1">
              <a:latin typeface="+mj-lt"/>
            </a:rPr>
            <a:t>corporates</a:t>
          </a:r>
          <a:r>
            <a:rPr lang="de-DE" sz="2000" kern="1200" dirty="0">
              <a:latin typeface="+mj-lt"/>
            </a:rPr>
            <a:t>, pol. </a:t>
          </a:r>
          <a:r>
            <a:rPr lang="de-DE" sz="2000" kern="1200" dirty="0" err="1">
              <a:latin typeface="+mj-lt"/>
            </a:rPr>
            <a:t>institutions</a:t>
          </a:r>
          <a:r>
            <a:rPr lang="de-DE" sz="2000" kern="1200" dirty="0">
              <a:latin typeface="+mj-lt"/>
            </a:rPr>
            <a:t>, NGOs)</a:t>
          </a:r>
        </a:p>
      </dsp:txBody>
      <dsp:txXfrm>
        <a:off x="1653983" y="1031984"/>
        <a:ext cx="2185997" cy="1957533"/>
      </dsp:txXfrm>
    </dsp:sp>
    <dsp:sp modelId="{864A89C9-F01F-764E-A859-047DB4B9FEDD}">
      <dsp:nvSpPr>
        <dsp:cNvPr id="0" name=""/>
        <dsp:cNvSpPr/>
      </dsp:nvSpPr>
      <dsp:spPr>
        <a:xfrm>
          <a:off x="2419575" y="-170291"/>
          <a:ext cx="4022295" cy="4022295"/>
        </a:xfrm>
        <a:prstGeom prst="circularArrow">
          <a:avLst>
            <a:gd name="adj1" fmla="val 9490"/>
            <a:gd name="adj2" fmla="val 685620"/>
            <a:gd name="adj3" fmla="val 19434015"/>
            <a:gd name="adj4" fmla="val 12625055"/>
            <a:gd name="adj5" fmla="val 11072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arrow1">
  <dgm:title val=""/>
  <dgm:desc val=""/>
  <dgm:catLst>
    <dgm:cat type="relationship" pri="7000"/>
    <dgm:cat type="process" pri="3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4" srcId="0" destId="1" srcOrd="0" destOrd="0"/>
        <dgm:cxn modelId="5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axis="ch" ptType="node" func="cnt" op="equ" val="2">
        <dgm:choose name="Name2">
          <dgm:if name="Name3" func="var" arg="dir" op="equ" val="norm">
            <dgm:alg type="cycle">
              <dgm:param type="rotPath" val="alongPath"/>
              <dgm:param type="stAng" val="270"/>
            </dgm:alg>
          </dgm:if>
          <dgm:else name="Name4">
            <dgm:alg type="cycle">
              <dgm:param type="rotPath" val="alongPath"/>
              <dgm:param type="stAng" val="90"/>
              <dgm:param type="spanAng" val="-360"/>
            </dgm:alg>
          </dgm:else>
        </dgm:choose>
      </dgm:if>
      <dgm:else name="Name5">
        <dgm:choose name="Name6">
          <dgm:if name="Name7" func="var" arg="dir" op="equ" val="norm">
            <dgm:alg type="cycle">
              <dgm:param type="rotPath" val="alongPath"/>
            </dgm:alg>
          </dgm:if>
          <dgm:else name="Name8">
            <dgm:alg type="cycle">
              <dgm:param type="rotPath" val="alongPath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2">
        <dgm:constrLst>
          <dgm:constr type="primFontSz" for="ch" ptType="node" op="equ" val="65"/>
          <dgm:constr type="w" for="ch" ptType="node" refType="w"/>
          <dgm:constr type="h" for="ch" ptType="node" refType="w" refFor="ch" refPtType="node"/>
          <dgm:constr type="sibSp" refType="w" refFor="ch" refPtType="node" fact="0.1"/>
          <dgm:constr type="diam" refType="w" refFor="ch" refPtType="node" fact="1.1"/>
        </dgm:constrLst>
      </dgm:if>
      <dgm:if name="Name11" axis="ch" ptType="node" func="cnt" op="equ" val="5">
        <dgm:constrLst>
          <dgm:constr type="primFontSz" for="ch" ptType="node" op="equ" val="65"/>
          <dgm:constr type="w" for="ch" ptType="node" refType="w"/>
          <dgm:constr type="h" for="ch" ptType="node" refType="w" refFor="ch" refPtType="node"/>
          <dgm:constr type="sibSp" refType="w" refFor="ch" refPtType="node" fact="-0.24"/>
        </dgm:constrLst>
      </dgm:if>
      <dgm:if name="Name12" axis="ch" ptType="node" func="cnt" op="equ" val="6">
        <dgm:constrLst>
          <dgm:constr type="primFontSz" for="ch" ptType="node" op="equ" val="65"/>
          <dgm:constr type="w" for="ch" ptType="node" refType="w"/>
          <dgm:constr type="h" for="ch" ptType="node" refType="w" refFor="ch" refPtType="node"/>
          <dgm:constr type="sibSp" refType="w" refFor="ch" refPtType="node" fact="-0.2"/>
        </dgm:constrLst>
      </dgm:if>
      <dgm:if name="Name13" axis="ch" ptType="node" func="cnt" op="equ" val="8">
        <dgm:constrLst>
          <dgm:constr type="primFontSz" for="ch" ptType="node" op="equ" val="65"/>
          <dgm:constr type="w" for="ch" ptType="node" refType="w"/>
          <dgm:constr type="h" for="ch" ptType="node" refType="w" refFor="ch" refPtType="node"/>
          <dgm:constr type="sibSp" refType="w" refFor="ch" refPtType="node" fact="-0.15"/>
        </dgm:constrLst>
      </dgm:if>
      <dgm:if name="Name14" axis="ch" ptType="node" func="cnt" op="equ" val="10">
        <dgm:constrLst>
          <dgm:constr type="primFontSz" for="ch" ptType="node" op="lte" val="65"/>
          <dgm:constr type="w" for="ch" ptType="node" refType="w"/>
          <dgm:constr type="h" for="ch" ptType="node" refType="w" refFor="ch" refPtType="node"/>
          <dgm:constr type="sibSp" refType="w" refFor="ch" refPtType="node" fact="-0.24"/>
        </dgm:constrLst>
      </dgm:if>
      <dgm:else name="Name15">
        <dgm:constrLst>
          <dgm:constr type="primFontSz" for="ch" ptType="node" op="equ" val="65"/>
          <dgm:constr type="w" for="ch" ptType="node" refType="w"/>
          <dgm:constr type="h" for="ch" ptType="node" refType="w" refFor="ch" refPtType="node"/>
          <dgm:constr type="sibSp" refType="w" refFor="ch" refPtType="node" fact="-0.35"/>
        </dgm:constrLst>
      </dgm:else>
    </dgm:choose>
    <dgm:ruleLst/>
    <dgm:forEach name="Name16" axis="ch" ptType="node">
      <dgm:layoutNode name="arrow">
        <dgm:varLst>
          <dgm:bulletEnabled val="1"/>
        </dgm:varLst>
        <dgm:alg type="tx"/>
        <dgm:shape xmlns:r="http://schemas.openxmlformats.org/officeDocument/2006/relationships" type="upArrow" r:blip="">
          <dgm:adjLst>
            <dgm:adj idx="2" val="0.35"/>
          </dgm:adjLst>
        </dgm:shape>
        <dgm:presOf axis="desOrSelf" ptType="node"/>
        <dgm:constrLst/>
        <dgm:ruleLst>
          <dgm:rule type="primFontSz" val="5" fact="NaN" max="NaN"/>
        </dgm:ruleLst>
      </dgm:layoutNod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cycle1">
  <dgm:title val=""/>
  <dgm:desc val=""/>
  <dgm:catLst>
    <dgm:cat type="cycle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alg type="cycle">
          <dgm:param type="stAng" val="0"/>
          <dgm:param type="spanAng" val="360"/>
        </dgm:alg>
      </dgm:if>
      <dgm:else name="Name2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hoose name="Name3">
      <dgm:if name="Name4" func="var" arg="dir" op="equ" val="norm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if>
      <dgm:else name="Name5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 fact="-1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else>
    </dgm:choose>
    <dgm:ruleLst>
      <dgm:rule type="diam" val="INF" fact="NaN" max="NaN"/>
    </dgm:ruleLst>
    <dgm:forEach name="nodesForEach" axis="ch" ptType="node">
      <dgm:choose name="Name6">
        <dgm:if name="Name7" axis="par ch" ptType="doc node" func="cnt" op="gt" val="1">
          <dgm:layoutNode name="dummy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</dgm:if>
        <dgm:else name="Name8"/>
      </dgm:choose>
      <dgm:layoutNode name="node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Name11" axis="followSib" ptType="sibTrans" hideLastTrans="0" cnt="1">
            <dgm:layoutNode name="sibTrans" styleLbl="node1">
              <dgm:alg type="conn"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begPad"/>
                <dgm:constr type="endPad"/>
              </dgm:constrLst>
              <dgm:ruleLst/>
            </dgm:layoutNode>
          </dgm:forEach>
        </dgm:if>
        <dgm:else name="Name12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C2F70D2-5293-4E7C-B3A8-3D6A290C9A05}" type="datetimeFigureOut">
              <a:rPr lang="de-DE" smtClean="0"/>
              <a:pPr/>
              <a:t>30.08.2023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96340F1-05AF-4B90-B4A7-8D90F677B99A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7519006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2A30301-E527-46B8-9863-C3D2C740A9BD}" type="datetimeFigureOut">
              <a:rPr lang="de-DE" smtClean="0"/>
              <a:pPr/>
              <a:t>30.08.2023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3824780-DB00-4A87-AF52-AE94F8FBEF0E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01888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07AED8D-7B7D-4B5D-985D-DF4EC90DE877}" type="slidenum">
              <a:rPr lang="de-DE" smtClean="0"/>
              <a:pPr/>
              <a:t>1</a:t>
            </a:fld>
            <a:endParaRPr lang="de-DE"/>
          </a:p>
        </p:txBody>
      </p:sp>
      <p:sp>
        <p:nvSpPr>
          <p:cNvPr id="307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307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de-DE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dirty="0"/>
              <a:t>Communication for Sustainability as social conversation around sustainability</a:t>
            </a:r>
          </a:p>
          <a:p>
            <a:endParaRPr lang="en-AU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AF8A53-73D3-C047-A141-913B51A3B7A5}" type="slidenum">
              <a:rPr lang="en-AU" smtClean="0"/>
              <a:t>10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99472382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/>
              <a:t>There is MUCH more potential to better understand culture as constantly changing process – covering all dimensions of sustainability; it’s change becomes the key concern or paradigm of sustainability, when we INCLUDE the dialectic. The dialectic between the stabilization – and the process of questioning the cultivated patterns, </a:t>
            </a:r>
            <a:r>
              <a:rPr lang="en-AU" dirty="0" err="1"/>
              <a:t>behaviors</a:t>
            </a:r>
            <a:r>
              <a:rPr lang="en-AU" dirty="0"/>
              <a:t> and “new” norms, the process of </a:t>
            </a:r>
            <a:r>
              <a:rPr lang="en-AU" dirty="0" err="1"/>
              <a:t>acknolweding</a:t>
            </a:r>
            <a:r>
              <a:rPr lang="en-AU" dirty="0"/>
              <a:t> “normalization” of </a:t>
            </a:r>
            <a:r>
              <a:rPr lang="en-AU" dirty="0" err="1"/>
              <a:t>sustainabilty</a:t>
            </a:r>
            <a:r>
              <a:rPr lang="en-AU" dirty="0"/>
              <a:t> – but by the same time to put it into question – </a:t>
            </a:r>
          </a:p>
          <a:p>
            <a:endParaRPr lang="en-AU" dirty="0"/>
          </a:p>
          <a:p>
            <a:r>
              <a:rPr lang="en-AU" dirty="0"/>
              <a:t>which is where </a:t>
            </a:r>
          </a:p>
          <a:p>
            <a:r>
              <a:rPr lang="en-AU" dirty="0"/>
              <a:t>1. new research programs emerge (i.e. … ) and </a:t>
            </a:r>
          </a:p>
          <a:p>
            <a:r>
              <a:rPr lang="en-AU" dirty="0"/>
              <a:t>2. civil society, but as well Universities come into play. …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AF8A53-73D3-C047-A141-913B51A3B7A5}" type="slidenum">
              <a:rPr lang="en-AU" smtClean="0"/>
              <a:t>11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27440863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824780-DB00-4A87-AF52-AE94F8FBEF0E}" type="slidenum">
              <a:rPr lang="de-DE" smtClean="0"/>
              <a:pPr/>
              <a:t>12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1735511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AT" dirty="0" err="1"/>
              <a:t>Conversational</a:t>
            </a:r>
            <a:r>
              <a:rPr lang="de-AT" dirty="0"/>
              <a:t> </a:t>
            </a:r>
            <a:r>
              <a:rPr lang="de-AT" dirty="0" err="1"/>
              <a:t>spaces</a:t>
            </a:r>
            <a:r>
              <a:rPr lang="de-AT" dirty="0"/>
              <a:t>?</a:t>
            </a:r>
          </a:p>
          <a:p>
            <a:r>
              <a:rPr lang="de-AT" dirty="0" err="1"/>
              <a:t>What</a:t>
            </a:r>
            <a:r>
              <a:rPr lang="de-AT" dirty="0"/>
              <a:t> </a:t>
            </a:r>
            <a:r>
              <a:rPr lang="de-AT" dirty="0" err="1"/>
              <a:t>role</a:t>
            </a:r>
            <a:r>
              <a:rPr lang="de-AT" dirty="0"/>
              <a:t> do </a:t>
            </a:r>
            <a:r>
              <a:rPr lang="de-AT" dirty="0" err="1"/>
              <a:t>the</a:t>
            </a:r>
            <a:r>
              <a:rPr lang="de-AT" dirty="0"/>
              <a:t> </a:t>
            </a:r>
            <a:r>
              <a:rPr lang="de-AT" dirty="0" err="1"/>
              <a:t>media</a:t>
            </a:r>
            <a:r>
              <a:rPr lang="de-AT" dirty="0"/>
              <a:t> </a:t>
            </a:r>
            <a:r>
              <a:rPr lang="de-AT" dirty="0" err="1"/>
              <a:t>play</a:t>
            </a:r>
            <a:r>
              <a:rPr lang="de-AT" dirty="0"/>
              <a:t>? </a:t>
            </a:r>
            <a:r>
              <a:rPr lang="de-AT" dirty="0" err="1"/>
              <a:t>Where</a:t>
            </a:r>
            <a:r>
              <a:rPr lang="de-AT" dirty="0"/>
              <a:t> </a:t>
            </a:r>
            <a:r>
              <a:rPr lang="de-AT" dirty="0" err="1"/>
              <a:t>are</a:t>
            </a:r>
            <a:r>
              <a:rPr lang="de-AT" dirty="0"/>
              <a:t> </a:t>
            </a:r>
            <a:r>
              <a:rPr lang="de-AT" dirty="0" err="1"/>
              <a:t>these</a:t>
            </a:r>
            <a:r>
              <a:rPr lang="de-AT" dirty="0"/>
              <a:t> </a:t>
            </a:r>
            <a:r>
              <a:rPr lang="de-AT" dirty="0" err="1"/>
              <a:t>conversational</a:t>
            </a:r>
            <a:r>
              <a:rPr lang="de-AT" dirty="0"/>
              <a:t> </a:t>
            </a:r>
            <a:r>
              <a:rPr lang="de-AT" dirty="0" err="1"/>
              <a:t>spaces</a:t>
            </a:r>
            <a:r>
              <a:rPr lang="de-AT" dirty="0"/>
              <a:t>? The </a:t>
            </a:r>
            <a:r>
              <a:rPr lang="de-AT" dirty="0" err="1"/>
              <a:t>communication</a:t>
            </a:r>
            <a:r>
              <a:rPr lang="de-AT" dirty="0"/>
              <a:t> </a:t>
            </a:r>
            <a:r>
              <a:rPr lang="de-AT" dirty="0" err="1"/>
              <a:t>areans</a:t>
            </a:r>
            <a:r>
              <a:rPr lang="de-AT" dirty="0"/>
              <a:t>?</a:t>
            </a:r>
          </a:p>
          <a:p>
            <a:r>
              <a:rPr lang="de-AT" dirty="0" err="1"/>
              <a:t>Who‘s</a:t>
            </a:r>
            <a:r>
              <a:rPr lang="de-AT" dirty="0"/>
              <a:t> </a:t>
            </a:r>
            <a:r>
              <a:rPr lang="de-AT" dirty="0" err="1"/>
              <a:t>talking</a:t>
            </a:r>
            <a:r>
              <a:rPr lang="de-AT" dirty="0"/>
              <a:t> – </a:t>
            </a:r>
            <a:r>
              <a:rPr lang="de-AT" dirty="0" err="1"/>
              <a:t>audiences</a:t>
            </a:r>
            <a:r>
              <a:rPr lang="de-AT" dirty="0"/>
              <a:t>?</a:t>
            </a:r>
          </a:p>
          <a:p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8BF2EC-4FAC-4575-B6FB-B80C4BB5D874}" type="slidenum">
              <a:rPr lang="de-AT" smtClean="0"/>
              <a:t>13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4532093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/>
              <a:t>What about social media?</a:t>
            </a:r>
          </a:p>
          <a:p>
            <a:r>
              <a:rPr lang="en-AU" dirty="0"/>
              <a:t>How can consensus, but also acceptance, for </a:t>
            </a:r>
            <a:r>
              <a:rPr lang="en-AU" dirty="0" err="1"/>
              <a:t>eample</a:t>
            </a:r>
            <a:r>
              <a:rPr lang="en-AU" dirty="0"/>
              <a:t> for </a:t>
            </a:r>
            <a:r>
              <a:rPr lang="en-AU" dirty="0" err="1"/>
              <a:t>reneable</a:t>
            </a:r>
            <a:r>
              <a:rPr lang="en-AU" dirty="0"/>
              <a:t> energy be created via social media ?</a:t>
            </a:r>
          </a:p>
          <a:p>
            <a:endParaRPr lang="en-AU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824780-DB00-4A87-AF52-AE94F8FBEF0E}" type="slidenum">
              <a:rPr lang="de-DE" smtClean="0"/>
              <a:pPr/>
              <a:t>14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4395715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/>
              <a:t>The challenges are: 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824780-DB00-4A87-AF52-AE94F8FBEF0E}" type="slidenum">
              <a:rPr lang="de-DE" smtClean="0"/>
              <a:pPr/>
              <a:t>15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3101179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A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</a:t>
            </a:r>
            <a:r>
              <a:rPr lang="de-A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A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going</a:t>
            </a:r>
            <a:r>
              <a:rPr lang="de-A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A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beyond</a:t>
            </a:r>
            <a:r>
              <a:rPr lang="de-A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... </a:t>
            </a:r>
          </a:p>
          <a:p>
            <a:r>
              <a:rPr lang="de-A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Digitalization</a:t>
            </a:r>
            <a:r>
              <a:rPr lang="de-A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de-A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complex</a:t>
            </a:r>
            <a:r>
              <a:rPr lang="de-A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negative </a:t>
            </a:r>
            <a:r>
              <a:rPr lang="de-A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socio-ecological</a:t>
            </a:r>
            <a:r>
              <a:rPr lang="de-A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A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effects</a:t>
            </a:r>
            <a:r>
              <a:rPr lang="de-A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</a:t>
            </a:r>
            <a:r>
              <a:rPr lang="de-A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production</a:t>
            </a:r>
            <a:r>
              <a:rPr lang="de-A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de-A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adaption</a:t>
            </a:r>
            <a:r>
              <a:rPr lang="de-A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A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</a:t>
            </a:r>
            <a:r>
              <a:rPr lang="de-A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A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it</a:t>
            </a:r>
            <a:r>
              <a:rPr lang="de-A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A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</a:t>
            </a:r>
            <a:r>
              <a:rPr lang="de-A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A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disposal</a:t>
            </a:r>
            <a:endParaRPr lang="de-AT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AT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A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However</a:t>
            </a:r>
            <a:r>
              <a:rPr lang="de-A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de-A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digitalization</a:t>
            </a:r>
            <a:r>
              <a:rPr lang="de-A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A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brins</a:t>
            </a:r>
            <a:r>
              <a:rPr lang="de-A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A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new</a:t>
            </a:r>
            <a:r>
              <a:rPr lang="de-A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A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possibilities</a:t>
            </a:r>
            <a:r>
              <a:rPr lang="de-A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A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</a:t>
            </a:r>
            <a:r>
              <a:rPr lang="de-A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A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create</a:t>
            </a:r>
            <a:r>
              <a:rPr lang="de-A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A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more</a:t>
            </a:r>
            <a:r>
              <a:rPr lang="de-A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A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sustainble</a:t>
            </a:r>
            <a:r>
              <a:rPr lang="de-A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A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societies</a:t>
            </a:r>
            <a:r>
              <a:rPr lang="de-A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; </a:t>
            </a:r>
            <a:r>
              <a:rPr lang="de-A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initiate</a:t>
            </a:r>
            <a:r>
              <a:rPr lang="de-A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de-A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stimulate</a:t>
            </a:r>
            <a:r>
              <a:rPr lang="de-A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de-A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facilitate</a:t>
            </a:r>
            <a:r>
              <a:rPr lang="de-A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A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</a:t>
            </a:r>
            <a:r>
              <a:rPr lang="de-A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A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support</a:t>
            </a:r>
            <a:r>
              <a:rPr lang="de-A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A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transformation</a:t>
            </a:r>
            <a:r>
              <a:rPr lang="de-A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A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processes</a:t>
            </a:r>
            <a:r>
              <a:rPr lang="de-A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de-A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deep</a:t>
            </a:r>
            <a:r>
              <a:rPr lang="de-A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A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cultural</a:t>
            </a:r>
            <a:r>
              <a:rPr lang="de-A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A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change</a:t>
            </a:r>
            <a:r>
              <a:rPr lang="de-A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824780-DB00-4A87-AF52-AE94F8FBEF0E}" type="slidenum">
              <a:rPr lang="de-DE" smtClean="0"/>
              <a:pPr/>
              <a:t>16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4794949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A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Digital </a:t>
            </a:r>
            <a:r>
              <a:rPr lang="de-A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innovations</a:t>
            </a:r>
            <a:r>
              <a:rPr lang="de-A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A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</a:t>
            </a:r>
            <a:r>
              <a:rPr lang="de-A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A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education</a:t>
            </a:r>
            <a:r>
              <a:rPr lang="de-A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– </a:t>
            </a:r>
            <a:r>
              <a:rPr lang="de-A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</a:t>
            </a:r>
            <a:r>
              <a:rPr lang="de-A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post-</a:t>
            </a:r>
            <a:r>
              <a:rPr lang="de-A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growth</a:t>
            </a:r>
            <a:r>
              <a:rPr lang="de-A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A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economy</a:t>
            </a:r>
            <a:endParaRPr lang="de-AT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824780-DB00-4A87-AF52-AE94F8FBEF0E}" type="slidenum">
              <a:rPr lang="de-DE" smtClean="0"/>
              <a:pPr/>
              <a:t>17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6128007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/>
              <a:t>So let’s go … and answer a few of those questions … </a:t>
            </a:r>
          </a:p>
          <a:p>
            <a:endParaRPr lang="en-AU" dirty="0"/>
          </a:p>
          <a:p>
            <a:r>
              <a:rPr lang="en-AU" dirty="0"/>
              <a:t>But much more important: let’s get you ready to create change, develop the question, ready to problematize and to take authorship for the change that is needed!</a:t>
            </a:r>
          </a:p>
          <a:p>
            <a:endParaRPr lang="en-AU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824780-DB00-4A87-AF52-AE94F8FBEF0E}" type="slidenum">
              <a:rPr lang="de-DE" smtClean="0"/>
              <a:pPr/>
              <a:t>19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7905928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824780-DB00-4A87-AF52-AE94F8FBEF0E}" type="slidenum">
              <a:rPr lang="de-DE" smtClean="0"/>
              <a:pPr/>
              <a:t>20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959283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824780-DB00-4A87-AF52-AE94F8FBEF0E}" type="slidenum">
              <a:rPr lang="de-DE" smtClean="0"/>
              <a:pPr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15955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DC837A0-3F0F-4539-87DB-BF73527050FF}" type="slidenum">
              <a:rPr lang="de-DE" smtClean="0"/>
              <a:pPr/>
              <a:t>3</a:t>
            </a:fld>
            <a:endParaRPr lang="de-DE"/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3308580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E300E31-BE6B-41B7-B2AC-8E024A02AB1F}" type="slidenum">
              <a:rPr lang="de-DE" smtClean="0"/>
              <a:pPr/>
              <a:t>4</a:t>
            </a:fld>
            <a:endParaRPr lang="de-DE"/>
          </a:p>
        </p:txBody>
      </p:sp>
      <p:sp>
        <p:nvSpPr>
          <p:cNvPr id="32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de-DE" dirty="0"/>
              <a:t>The </a:t>
            </a:r>
            <a:r>
              <a:rPr lang="de-DE" dirty="0" err="1"/>
              <a:t>main</a:t>
            </a:r>
            <a:r>
              <a:rPr lang="de-DE" dirty="0"/>
              <a:t> </a:t>
            </a:r>
            <a:r>
              <a:rPr lang="de-DE" dirty="0" err="1"/>
              <a:t>idea</a:t>
            </a:r>
            <a:r>
              <a:rPr lang="de-DE" dirty="0"/>
              <a:t> </a:t>
            </a:r>
            <a:r>
              <a:rPr lang="de-DE" dirty="0" err="1"/>
              <a:t>is</a:t>
            </a:r>
            <a:r>
              <a:rPr lang="de-DE" dirty="0"/>
              <a:t> .. </a:t>
            </a:r>
            <a:r>
              <a:rPr lang="de-DE" dirty="0" err="1"/>
              <a:t>that</a:t>
            </a:r>
            <a:r>
              <a:rPr lang="de-DE" dirty="0"/>
              <a:t> </a:t>
            </a:r>
            <a:r>
              <a:rPr lang="de-DE" dirty="0" err="1"/>
              <a:t>you</a:t>
            </a:r>
            <a:r>
              <a:rPr lang="de-DE" dirty="0"/>
              <a:t> will </a:t>
            </a:r>
            <a:r>
              <a:rPr lang="de-DE" dirty="0" err="1"/>
              <a:t>be</a:t>
            </a:r>
            <a:r>
              <a:rPr lang="de-DE" dirty="0"/>
              <a:t> </a:t>
            </a:r>
            <a:r>
              <a:rPr lang="de-DE" dirty="0" err="1"/>
              <a:t>able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....</a:t>
            </a:r>
          </a:p>
        </p:txBody>
      </p:sp>
    </p:spTree>
    <p:extLst>
      <p:ext uri="{BB962C8B-B14F-4D97-AF65-F5344CB8AC3E}">
        <p14:creationId xmlns:p14="http://schemas.microsoft.com/office/powerpoint/2010/main" val="33106283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de-DE" b="1" dirty="0" err="1"/>
              <a:t>To</a:t>
            </a:r>
            <a:r>
              <a:rPr lang="de-DE" b="1" dirty="0"/>
              <a:t> </a:t>
            </a:r>
            <a:r>
              <a:rPr lang="de-DE" b="1" dirty="0" err="1"/>
              <a:t>summarize</a:t>
            </a:r>
            <a:endParaRPr lang="de-DE" b="1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C73D2C-B2A6-40CD-AD4A-13FAD23EE052}" type="slidenum">
              <a:rPr lang="de-AT" smtClean="0"/>
              <a:t>5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59031436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de-DE" b="1" dirty="0" err="1"/>
              <a:t>To</a:t>
            </a:r>
            <a:r>
              <a:rPr lang="de-DE" b="1" dirty="0"/>
              <a:t> </a:t>
            </a:r>
            <a:r>
              <a:rPr lang="de-DE" b="1" dirty="0" err="1"/>
              <a:t>summarize</a:t>
            </a:r>
            <a:endParaRPr lang="de-DE" b="1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C73D2C-B2A6-40CD-AD4A-13FAD23EE052}" type="slidenum">
              <a:rPr lang="de-AT" smtClean="0"/>
              <a:t>6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97697137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de-DE" b="1" dirty="0" err="1"/>
              <a:t>To</a:t>
            </a:r>
            <a:r>
              <a:rPr lang="de-DE" b="1" dirty="0"/>
              <a:t> </a:t>
            </a:r>
            <a:r>
              <a:rPr lang="de-DE" b="1" dirty="0" err="1"/>
              <a:t>summarize</a:t>
            </a:r>
            <a:endParaRPr lang="de-DE" b="1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C73D2C-B2A6-40CD-AD4A-13FAD23EE052}" type="slidenum">
              <a:rPr lang="de-AT" smtClean="0"/>
              <a:t>7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46777339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de-DE" b="1" dirty="0" err="1"/>
              <a:t>To</a:t>
            </a:r>
            <a:r>
              <a:rPr lang="de-DE" b="1" dirty="0"/>
              <a:t> </a:t>
            </a:r>
            <a:r>
              <a:rPr lang="de-DE" b="1" dirty="0" err="1"/>
              <a:t>summarize</a:t>
            </a:r>
            <a:endParaRPr lang="de-DE" b="1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C73D2C-B2A6-40CD-AD4A-13FAD23EE052}" type="slidenum">
              <a:rPr lang="de-AT" smtClean="0"/>
              <a:t>8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63502737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/>
              <a:t>Sustainability communication includes all three dimensions – and narratives (</a:t>
            </a:r>
            <a:r>
              <a:rPr lang="en-AU" dirty="0" err="1"/>
              <a:t>vorlesen</a:t>
            </a:r>
            <a:r>
              <a:rPr lang="en-AU" dirty="0"/>
              <a:t>)</a:t>
            </a:r>
          </a:p>
          <a:p>
            <a:endParaRPr lang="en-AU" dirty="0"/>
          </a:p>
          <a:p>
            <a:r>
              <a:rPr lang="en-AU" dirty="0"/>
              <a:t>… however, again: not all three narratives are easy to communicate – public / current media society / media culture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824780-DB00-4A87-AF52-AE94F8FBEF0E}" type="slidenum">
              <a:rPr lang="de-DE" smtClean="0"/>
              <a:pPr/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489020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jpeg"/><Relationship Id="rId4" Type="http://schemas.openxmlformats.org/officeDocument/2006/relationships/image" Target="../media/image1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hteck 17"/>
          <p:cNvSpPr/>
          <p:nvPr userDrawn="1"/>
        </p:nvSpPr>
        <p:spPr>
          <a:xfrm>
            <a:off x="0" y="1772816"/>
            <a:ext cx="12192000" cy="2304256"/>
          </a:xfrm>
          <a:prstGeom prst="rect">
            <a:avLst/>
          </a:prstGeom>
          <a:solidFill>
            <a:srgbClr val="861A59">
              <a:alpha val="80000"/>
            </a:srgbClr>
          </a:solidFill>
          <a:ln>
            <a:solidFill>
              <a:srgbClr val="861A5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400">
              <a:latin typeface="Verdana" pitchFamily="34" charset="0"/>
            </a:endParaRPr>
          </a:p>
        </p:txBody>
      </p:sp>
      <p:sp>
        <p:nvSpPr>
          <p:cNvPr id="11" name="Rechteck 10"/>
          <p:cNvSpPr/>
          <p:nvPr userDrawn="1"/>
        </p:nvSpPr>
        <p:spPr>
          <a:xfrm>
            <a:off x="0" y="3212976"/>
            <a:ext cx="11376587" cy="864096"/>
          </a:xfrm>
          <a:prstGeom prst="rect">
            <a:avLst/>
          </a:prstGeom>
          <a:solidFill>
            <a:schemeClr val="bg1">
              <a:lumMod val="95000"/>
              <a:alpha val="6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/>
          </a:p>
        </p:txBody>
      </p:sp>
      <p:sp>
        <p:nvSpPr>
          <p:cNvPr id="5166" name="Rectangle 46"/>
          <p:cNvSpPr>
            <a:spLocks noGrp="1" noChangeArrowheads="1"/>
          </p:cNvSpPr>
          <p:nvPr>
            <p:ph type="ctrTitle" sz="quarter" hasCustomPrompt="1"/>
          </p:nvPr>
        </p:nvSpPr>
        <p:spPr>
          <a:xfrm>
            <a:off x="1007533" y="1772817"/>
            <a:ext cx="10363200" cy="147002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defRPr sz="4000" b="0" baseline="0">
                <a:solidFill>
                  <a:schemeClr val="bg1"/>
                </a:solidFill>
                <a:latin typeface="Verdana" pitchFamily="34" charset="0"/>
              </a:defRPr>
            </a:lvl1pPr>
          </a:lstStyle>
          <a:p>
            <a:r>
              <a:rPr lang="en-GB" noProof="0" dirty="0"/>
              <a:t>Title of the Chapter</a:t>
            </a:r>
          </a:p>
        </p:txBody>
      </p:sp>
      <p:sp>
        <p:nvSpPr>
          <p:cNvPr id="5167" name="Rectangle 47"/>
          <p:cNvSpPr>
            <a:spLocks noGrp="1" noChangeArrowheads="1"/>
          </p:cNvSpPr>
          <p:nvPr>
            <p:ph type="subTitle" sz="quarter" idx="1" hasCustomPrompt="1"/>
          </p:nvPr>
        </p:nvSpPr>
        <p:spPr>
          <a:xfrm>
            <a:off x="1007434" y="3429000"/>
            <a:ext cx="10369153" cy="432048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200" baseline="0">
                <a:solidFill>
                  <a:schemeClr val="bg1"/>
                </a:solidFill>
                <a:latin typeface="Verdana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noProof="0" dirty="0"/>
              <a:t>Lesson XX: Title</a:t>
            </a:r>
          </a:p>
          <a:p>
            <a:endParaRPr lang="en-GB" noProof="0" dirty="0"/>
          </a:p>
        </p:txBody>
      </p:sp>
      <p:sp>
        <p:nvSpPr>
          <p:cNvPr id="20" name="Rechteck 19"/>
          <p:cNvSpPr/>
          <p:nvPr userDrawn="1"/>
        </p:nvSpPr>
        <p:spPr>
          <a:xfrm>
            <a:off x="11376587" y="1772816"/>
            <a:ext cx="815413" cy="2304256"/>
          </a:xfrm>
          <a:prstGeom prst="rect">
            <a:avLst/>
          </a:prstGeom>
          <a:solidFill>
            <a:srgbClr val="95843F">
              <a:alpha val="80000"/>
            </a:srgbClr>
          </a:solidFill>
          <a:ln>
            <a:solidFill>
              <a:srgbClr val="95843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/>
          </a:p>
        </p:txBody>
      </p:sp>
      <p:sp>
        <p:nvSpPr>
          <p:cNvPr id="29" name="Textfeld 28"/>
          <p:cNvSpPr txBox="1"/>
          <p:nvPr userDrawn="1"/>
        </p:nvSpPr>
        <p:spPr>
          <a:xfrm>
            <a:off x="895912" y="6441952"/>
            <a:ext cx="9940269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050" noProof="0" dirty="0">
                <a:solidFill>
                  <a:schemeClr val="bg1">
                    <a:lumMod val="65000"/>
                  </a:schemeClr>
                </a:solidFill>
                <a:latin typeface="Verdana" pitchFamily="34" charset="0"/>
              </a:rPr>
              <a:t>Course: </a:t>
            </a:r>
            <a:r>
              <a:rPr lang="en-GB" sz="1050" kern="1200" noProof="0" dirty="0">
                <a:solidFill>
                  <a:schemeClr val="bg1">
                    <a:lumMod val="65000"/>
                  </a:schemeClr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Sustainability</a:t>
            </a:r>
            <a:r>
              <a:rPr lang="en-GB" sz="1050" kern="1200" baseline="0" noProof="0" dirty="0">
                <a:solidFill>
                  <a:schemeClr val="bg1">
                    <a:lumMod val="65000"/>
                  </a:schemeClr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</a:t>
            </a:r>
            <a:r>
              <a:rPr lang="en-GB" sz="1050" kern="1200" baseline="0" noProof="0" dirty="0" smtClean="0">
                <a:solidFill>
                  <a:schemeClr val="bg1">
                    <a:lumMod val="65000"/>
                  </a:schemeClr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Communication </a:t>
            </a:r>
            <a:r>
              <a:rPr lang="en-GB" sz="1050" kern="1200" noProof="0" dirty="0" smtClean="0">
                <a:solidFill>
                  <a:schemeClr val="bg1">
                    <a:lumMod val="65000"/>
                  </a:schemeClr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                                                            </a:t>
            </a:r>
            <a:r>
              <a:rPr lang="en-GB" sz="1050" kern="1200" noProof="0" dirty="0">
                <a:solidFill>
                  <a:schemeClr val="bg1">
                    <a:lumMod val="65000"/>
                  </a:schemeClr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			</a:t>
            </a:r>
            <a:r>
              <a:rPr lang="en-GB" sz="1050" i="1" noProof="0" dirty="0">
                <a:solidFill>
                  <a:schemeClr val="bg1">
                    <a:lumMod val="6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produced by…</a:t>
            </a:r>
            <a:endParaRPr lang="en-GB" sz="1050" i="1" noProof="0" dirty="0">
              <a:solidFill>
                <a:schemeClr val="bg1">
                  <a:lumMod val="65000"/>
                </a:schemeClr>
              </a:solidFill>
              <a:latin typeface="Verdana" pitchFamily="34" charset="0"/>
            </a:endParaRPr>
          </a:p>
        </p:txBody>
      </p:sp>
      <p:sp>
        <p:nvSpPr>
          <p:cNvPr id="2" name="Textfeld 1"/>
          <p:cNvSpPr txBox="1"/>
          <p:nvPr userDrawn="1"/>
        </p:nvSpPr>
        <p:spPr>
          <a:xfrm>
            <a:off x="927319" y="4509651"/>
            <a:ext cx="816090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noProof="0" dirty="0"/>
              <a:t>Assoc. Prof. </a:t>
            </a:r>
            <a:r>
              <a:rPr lang="en-GB" sz="1600" noProof="0" dirty="0" err="1"/>
              <a:t>Dr.</a:t>
            </a:r>
            <a:r>
              <a:rPr lang="en-GB" sz="1600" noProof="0" dirty="0"/>
              <a:t> </a:t>
            </a:r>
            <a:r>
              <a:rPr lang="en-GB" sz="1600" noProof="0" dirty="0" err="1"/>
              <a:t>habil</a:t>
            </a:r>
            <a:r>
              <a:rPr lang="en-GB" sz="1600" noProof="0" dirty="0"/>
              <a:t> Franzisca </a:t>
            </a:r>
            <a:r>
              <a:rPr lang="en-GB" sz="1600" noProof="0" dirty="0" err="1"/>
              <a:t>Weder</a:t>
            </a:r>
            <a:endParaRPr lang="en-GB" sz="1600" baseline="0" noProof="0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600" kern="1200" noProof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School of Communication &amp; Arts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600" kern="1200" noProof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University of Queensland, Brisbane, Australia</a:t>
            </a:r>
          </a:p>
          <a:p>
            <a:endParaRPr lang="en-GB" sz="1600" noProof="0" dirty="0"/>
          </a:p>
        </p:txBody>
      </p:sp>
      <p:grpSp>
        <p:nvGrpSpPr>
          <p:cNvPr id="4" name="Gruppieren 3"/>
          <p:cNvGrpSpPr/>
          <p:nvPr userDrawn="1"/>
        </p:nvGrpSpPr>
        <p:grpSpPr>
          <a:xfrm>
            <a:off x="10384219" y="5420193"/>
            <a:ext cx="1622556" cy="805735"/>
            <a:chOff x="7610964" y="4365104"/>
            <a:chExt cx="1504950" cy="805735"/>
          </a:xfrm>
        </p:grpSpPr>
        <p:pic>
          <p:nvPicPr>
            <p:cNvPr id="15" name="Grafik 14" descr="logo4c"/>
            <p:cNvPicPr/>
            <p:nvPr userDrawn="1"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7610964" y="4365104"/>
              <a:ext cx="1468100" cy="2880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27" name="Picture 3"/>
            <p:cNvPicPr>
              <a:picLocks noChangeAspect="1" noChangeArrowheads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10964" y="4785076"/>
              <a:ext cx="1504950" cy="3857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16" name="Grafik 15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016660" y="6441300"/>
            <a:ext cx="1056004" cy="372076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336" y="116632"/>
            <a:ext cx="2916070" cy="1333251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199456" y="476672"/>
            <a:ext cx="10753195" cy="504056"/>
          </a:xfrm>
          <a:noFill/>
          <a:ln>
            <a:noFill/>
          </a:ln>
        </p:spPr>
        <p:txBody>
          <a:bodyPr anchor="ctr">
            <a:normAutofit/>
          </a:bodyPr>
          <a:lstStyle>
            <a:lvl1pPr algn="ctr">
              <a:defRPr sz="2400"/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199456" y="1600201"/>
            <a:ext cx="10753196" cy="4525963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</a:lstStyle>
          <a:p>
            <a:pPr lvl="0"/>
            <a:r>
              <a:rPr lang="en-GB" noProof="0" dirty="0" err="1"/>
              <a:t>Textmasterformate</a:t>
            </a:r>
            <a:r>
              <a:rPr lang="en-GB" noProof="0" dirty="0"/>
              <a:t> </a:t>
            </a:r>
            <a:r>
              <a:rPr lang="en-GB" noProof="0" dirty="0" err="1"/>
              <a:t>durch</a:t>
            </a:r>
            <a:r>
              <a:rPr lang="en-GB" noProof="0" dirty="0"/>
              <a:t> </a:t>
            </a:r>
            <a:r>
              <a:rPr lang="en-GB" noProof="0" dirty="0" err="1"/>
              <a:t>Klicken</a:t>
            </a:r>
            <a:r>
              <a:rPr lang="en-GB" noProof="0" dirty="0"/>
              <a:t> </a:t>
            </a:r>
            <a:r>
              <a:rPr lang="en-GB" noProof="0" dirty="0" err="1"/>
              <a:t>bearbeiten</a:t>
            </a:r>
            <a:endParaRPr lang="en-GB" noProof="0" dirty="0"/>
          </a:p>
          <a:p>
            <a:pPr lvl="1"/>
            <a:r>
              <a:rPr lang="en-GB" noProof="0" dirty="0" err="1"/>
              <a:t>Zweite</a:t>
            </a:r>
            <a:r>
              <a:rPr lang="en-GB" noProof="0" dirty="0"/>
              <a:t> </a:t>
            </a:r>
            <a:r>
              <a:rPr lang="en-GB" noProof="0" dirty="0" err="1"/>
              <a:t>Ebene</a:t>
            </a:r>
            <a:endParaRPr lang="en-GB" noProof="0" dirty="0"/>
          </a:p>
          <a:p>
            <a:pPr lvl="2"/>
            <a:r>
              <a:rPr lang="en-GB" noProof="0" dirty="0" err="1"/>
              <a:t>Dritte</a:t>
            </a:r>
            <a:r>
              <a:rPr lang="en-GB" noProof="0" dirty="0"/>
              <a:t> </a:t>
            </a:r>
            <a:r>
              <a:rPr lang="en-GB" noProof="0" dirty="0" err="1"/>
              <a:t>Ebene</a:t>
            </a:r>
            <a:endParaRPr lang="en-GB" noProof="0" dirty="0"/>
          </a:p>
          <a:p>
            <a:pPr lvl="3"/>
            <a:r>
              <a:rPr lang="en-GB" noProof="0" dirty="0" err="1"/>
              <a:t>Vierte</a:t>
            </a:r>
            <a:r>
              <a:rPr lang="en-GB" noProof="0" dirty="0"/>
              <a:t> </a:t>
            </a:r>
            <a:r>
              <a:rPr lang="en-GB" noProof="0" dirty="0" err="1"/>
              <a:t>Ebene</a:t>
            </a:r>
            <a:endParaRPr lang="en-GB" noProof="0" dirty="0"/>
          </a:p>
          <a:p>
            <a:pPr lvl="4"/>
            <a:r>
              <a:rPr lang="en-GB" noProof="0" dirty="0" err="1"/>
              <a:t>Fünfte</a:t>
            </a:r>
            <a:r>
              <a:rPr lang="en-GB" noProof="0" dirty="0"/>
              <a:t> </a:t>
            </a:r>
            <a:r>
              <a:rPr lang="en-GB" noProof="0" dirty="0" err="1"/>
              <a:t>Ebene</a:t>
            </a:r>
            <a:endParaRPr lang="en-GB" noProof="0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199456" y="476672"/>
            <a:ext cx="10753195" cy="504056"/>
          </a:xfrm>
        </p:spPr>
        <p:txBody>
          <a:bodyPr/>
          <a:lstStyle/>
          <a:p>
            <a:r>
              <a:rPr lang="de-DE" dirty="0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1199456" y="1600201"/>
            <a:ext cx="5168776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noProof="0" dirty="0" err="1"/>
              <a:t>Textmasterformate</a:t>
            </a:r>
            <a:r>
              <a:rPr lang="en-GB" noProof="0" dirty="0"/>
              <a:t> </a:t>
            </a:r>
            <a:r>
              <a:rPr lang="en-GB" noProof="0" dirty="0" err="1"/>
              <a:t>durch</a:t>
            </a:r>
            <a:r>
              <a:rPr lang="en-GB" noProof="0" dirty="0"/>
              <a:t> </a:t>
            </a:r>
            <a:r>
              <a:rPr lang="en-GB" noProof="0" dirty="0" err="1"/>
              <a:t>Klicken</a:t>
            </a:r>
            <a:r>
              <a:rPr lang="en-GB" noProof="0" dirty="0"/>
              <a:t> </a:t>
            </a:r>
            <a:r>
              <a:rPr lang="en-GB" noProof="0" dirty="0" err="1"/>
              <a:t>bearbeiten</a:t>
            </a:r>
            <a:endParaRPr lang="en-GB" noProof="0" dirty="0"/>
          </a:p>
          <a:p>
            <a:pPr lvl="1"/>
            <a:r>
              <a:rPr lang="en-GB" noProof="0" dirty="0" err="1"/>
              <a:t>Zweite</a:t>
            </a:r>
            <a:r>
              <a:rPr lang="en-GB" noProof="0" dirty="0"/>
              <a:t> </a:t>
            </a:r>
            <a:r>
              <a:rPr lang="en-GB" noProof="0" dirty="0" err="1"/>
              <a:t>Ebene</a:t>
            </a:r>
            <a:endParaRPr lang="en-GB" noProof="0" dirty="0"/>
          </a:p>
          <a:p>
            <a:pPr lvl="2"/>
            <a:r>
              <a:rPr lang="en-GB" noProof="0" dirty="0" err="1"/>
              <a:t>Dritte</a:t>
            </a:r>
            <a:r>
              <a:rPr lang="en-GB" noProof="0" dirty="0"/>
              <a:t> </a:t>
            </a:r>
            <a:r>
              <a:rPr lang="en-GB" noProof="0" dirty="0" err="1"/>
              <a:t>Ebene</a:t>
            </a:r>
            <a:endParaRPr lang="en-GB" noProof="0" dirty="0"/>
          </a:p>
          <a:p>
            <a:pPr lvl="3"/>
            <a:r>
              <a:rPr lang="en-GB" noProof="0" dirty="0" err="1"/>
              <a:t>Vierte</a:t>
            </a:r>
            <a:r>
              <a:rPr lang="en-GB" noProof="0" dirty="0"/>
              <a:t> </a:t>
            </a:r>
            <a:r>
              <a:rPr lang="en-GB" noProof="0" dirty="0" err="1"/>
              <a:t>Ebene</a:t>
            </a:r>
            <a:endParaRPr lang="en-GB" noProof="0" dirty="0"/>
          </a:p>
          <a:p>
            <a:pPr lvl="4"/>
            <a:r>
              <a:rPr lang="en-GB" noProof="0" dirty="0" err="1"/>
              <a:t>Fünfte</a:t>
            </a:r>
            <a:r>
              <a:rPr lang="en-GB" noProof="0" dirty="0"/>
              <a:t> </a:t>
            </a:r>
            <a:r>
              <a:rPr lang="en-GB" noProof="0" dirty="0" err="1"/>
              <a:t>Ebene</a:t>
            </a:r>
            <a:endParaRPr lang="en-GB" noProof="0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600056" y="1600201"/>
            <a:ext cx="5356176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noProof="0" dirty="0" err="1"/>
              <a:t>Textmasterformate</a:t>
            </a:r>
            <a:r>
              <a:rPr lang="en-GB" noProof="0" dirty="0"/>
              <a:t> </a:t>
            </a:r>
            <a:r>
              <a:rPr lang="en-GB" noProof="0" dirty="0" err="1"/>
              <a:t>durch</a:t>
            </a:r>
            <a:r>
              <a:rPr lang="en-GB" noProof="0" dirty="0"/>
              <a:t> </a:t>
            </a:r>
            <a:r>
              <a:rPr lang="en-GB" noProof="0" dirty="0" err="1"/>
              <a:t>Klicken</a:t>
            </a:r>
            <a:r>
              <a:rPr lang="en-GB" noProof="0" dirty="0"/>
              <a:t> </a:t>
            </a:r>
            <a:r>
              <a:rPr lang="en-GB" noProof="0" dirty="0" err="1"/>
              <a:t>bearbeiten</a:t>
            </a:r>
            <a:endParaRPr lang="en-GB" noProof="0" dirty="0"/>
          </a:p>
          <a:p>
            <a:pPr lvl="1"/>
            <a:r>
              <a:rPr lang="en-GB" noProof="0" dirty="0" err="1"/>
              <a:t>Zweite</a:t>
            </a:r>
            <a:r>
              <a:rPr lang="en-GB" noProof="0" dirty="0"/>
              <a:t> </a:t>
            </a:r>
            <a:r>
              <a:rPr lang="en-GB" noProof="0" dirty="0" err="1"/>
              <a:t>Ebene</a:t>
            </a:r>
            <a:endParaRPr lang="en-GB" noProof="0" dirty="0"/>
          </a:p>
          <a:p>
            <a:pPr lvl="2"/>
            <a:r>
              <a:rPr lang="en-GB" noProof="0" dirty="0" err="1"/>
              <a:t>Dritte</a:t>
            </a:r>
            <a:r>
              <a:rPr lang="en-GB" noProof="0" dirty="0"/>
              <a:t> </a:t>
            </a:r>
            <a:r>
              <a:rPr lang="en-GB" noProof="0" dirty="0" err="1"/>
              <a:t>Ebene</a:t>
            </a:r>
            <a:endParaRPr lang="en-GB" noProof="0" dirty="0"/>
          </a:p>
          <a:p>
            <a:pPr lvl="3"/>
            <a:r>
              <a:rPr lang="en-GB" noProof="0" dirty="0" err="1"/>
              <a:t>Vierte</a:t>
            </a:r>
            <a:r>
              <a:rPr lang="en-GB" noProof="0" dirty="0"/>
              <a:t> </a:t>
            </a:r>
            <a:r>
              <a:rPr lang="en-GB" noProof="0" dirty="0" err="1"/>
              <a:t>Ebene</a:t>
            </a:r>
            <a:endParaRPr lang="en-GB" noProof="0" dirty="0"/>
          </a:p>
          <a:p>
            <a:pPr lvl="4"/>
            <a:r>
              <a:rPr lang="en-GB" noProof="0" dirty="0" err="1"/>
              <a:t>Fünfte</a:t>
            </a:r>
            <a:r>
              <a:rPr lang="en-GB" noProof="0" dirty="0"/>
              <a:t> </a:t>
            </a:r>
            <a:r>
              <a:rPr lang="en-GB" noProof="0" dirty="0" err="1"/>
              <a:t>Ebene</a:t>
            </a:r>
            <a:endParaRPr lang="en-GB" noProof="0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199456" y="476672"/>
            <a:ext cx="10992544" cy="504056"/>
          </a:xfrm>
        </p:spPr>
        <p:txBody>
          <a:bodyPr/>
          <a:lstStyle/>
          <a:p>
            <a:r>
              <a:rPr lang="de-DE" dirty="0"/>
              <a:t>Titelmasterformat durch Klicken bearbeiten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6424" y="1173575"/>
            <a:ext cx="9966960" cy="2926080"/>
          </a:xfrm>
        </p:spPr>
        <p:txBody>
          <a:bodyPr anchor="b">
            <a:noAutofit/>
          </a:bodyPr>
          <a:lstStyle>
            <a:lvl1pPr algn="ctr">
              <a:lnSpc>
                <a:spcPct val="85000"/>
              </a:lnSpc>
              <a:defRPr sz="7200" b="0" cap="all" baseline="0"/>
            </a:lvl1pPr>
          </a:lstStyle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09928" y="4154520"/>
            <a:ext cx="8769096" cy="1363806"/>
          </a:xfrm>
        </p:spPr>
        <p:txBody>
          <a:bodyPr anchor="t">
            <a:normAutofit/>
          </a:bodyPr>
          <a:lstStyle>
            <a:lvl1pPr marL="0" indent="0" algn="ctr">
              <a:buNone/>
              <a:defRPr sz="2200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8/30/2023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‹Nr.›</a:t>
            </a:fld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>
            <a:off x="1981200" y="4020408"/>
            <a:ext cx="8229601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71649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/>
          <p:cNvSpPr/>
          <p:nvPr userDrawn="1"/>
        </p:nvSpPr>
        <p:spPr>
          <a:xfrm>
            <a:off x="1187844" y="505119"/>
            <a:ext cx="10753195" cy="619625"/>
          </a:xfrm>
          <a:prstGeom prst="rect">
            <a:avLst/>
          </a:prstGeom>
          <a:solidFill>
            <a:srgbClr val="861A59"/>
          </a:solidFill>
          <a:ln>
            <a:solidFill>
              <a:srgbClr val="861A5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/>
          </a:p>
        </p:txBody>
      </p:sp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1223718" y="500753"/>
            <a:ext cx="10728933" cy="5040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dirty="0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1199456" y="1600201"/>
            <a:ext cx="10753196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noProof="0" dirty="0" err="1"/>
              <a:t>Textmasterformate</a:t>
            </a:r>
            <a:r>
              <a:rPr lang="en-GB" noProof="0" dirty="0"/>
              <a:t> </a:t>
            </a:r>
            <a:r>
              <a:rPr lang="en-GB" noProof="0" dirty="0" err="1"/>
              <a:t>durch</a:t>
            </a:r>
            <a:r>
              <a:rPr lang="en-GB" noProof="0" dirty="0"/>
              <a:t> </a:t>
            </a:r>
            <a:r>
              <a:rPr lang="en-GB" noProof="0" dirty="0" err="1"/>
              <a:t>Klicken</a:t>
            </a:r>
            <a:r>
              <a:rPr lang="en-GB" noProof="0" dirty="0"/>
              <a:t> </a:t>
            </a:r>
            <a:r>
              <a:rPr lang="en-GB" noProof="0" dirty="0" err="1"/>
              <a:t>bearbeiten</a:t>
            </a:r>
            <a:endParaRPr lang="en-GB" noProof="0" dirty="0"/>
          </a:p>
          <a:p>
            <a:pPr lvl="1"/>
            <a:r>
              <a:rPr lang="en-GB" noProof="0" dirty="0" err="1"/>
              <a:t>Zweite</a:t>
            </a:r>
            <a:r>
              <a:rPr lang="en-GB" noProof="0" dirty="0"/>
              <a:t> </a:t>
            </a:r>
            <a:r>
              <a:rPr lang="en-GB" noProof="0" dirty="0" err="1"/>
              <a:t>Ebene</a:t>
            </a:r>
            <a:endParaRPr lang="en-GB" noProof="0" dirty="0"/>
          </a:p>
          <a:p>
            <a:pPr lvl="2"/>
            <a:r>
              <a:rPr lang="en-GB" noProof="0" dirty="0" err="1"/>
              <a:t>Dritte</a:t>
            </a:r>
            <a:r>
              <a:rPr lang="en-GB" noProof="0" dirty="0"/>
              <a:t> </a:t>
            </a:r>
            <a:r>
              <a:rPr lang="en-GB" noProof="0" dirty="0" err="1"/>
              <a:t>Ebene</a:t>
            </a:r>
            <a:endParaRPr lang="en-GB" noProof="0" dirty="0"/>
          </a:p>
          <a:p>
            <a:pPr lvl="3"/>
            <a:r>
              <a:rPr lang="en-GB" noProof="0" dirty="0" err="1"/>
              <a:t>Vierte</a:t>
            </a:r>
            <a:r>
              <a:rPr lang="en-GB" noProof="0" dirty="0"/>
              <a:t> </a:t>
            </a:r>
            <a:r>
              <a:rPr lang="en-GB" noProof="0" dirty="0" err="1"/>
              <a:t>Ebene</a:t>
            </a:r>
            <a:endParaRPr lang="en-GB" noProof="0" dirty="0"/>
          </a:p>
          <a:p>
            <a:pPr lvl="4"/>
            <a:r>
              <a:rPr lang="en-GB" noProof="0" dirty="0" err="1"/>
              <a:t>Fünfte</a:t>
            </a:r>
            <a:r>
              <a:rPr lang="en-GB" noProof="0" dirty="0"/>
              <a:t> </a:t>
            </a:r>
            <a:r>
              <a:rPr lang="en-GB" noProof="0" dirty="0" err="1"/>
              <a:t>Ebene</a:t>
            </a:r>
            <a:endParaRPr lang="en-GB" noProof="0" dirty="0"/>
          </a:p>
        </p:txBody>
      </p:sp>
      <p:sp>
        <p:nvSpPr>
          <p:cNvPr id="11" name="Fußzeilenplatzhalter 12"/>
          <p:cNvSpPr txBox="1">
            <a:spLocks/>
          </p:cNvSpPr>
          <p:nvPr userDrawn="1"/>
        </p:nvSpPr>
        <p:spPr>
          <a:xfrm>
            <a:off x="1104800" y="44624"/>
            <a:ext cx="10967864" cy="43204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kern="1200" dirty="0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rPr>
              <a:t>Sustainability </a:t>
            </a:r>
            <a:r>
              <a:rPr lang="en-GB" sz="1200" kern="1200" dirty="0" smtClean="0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rPr>
              <a:t>Communication</a:t>
            </a:r>
            <a:endParaRPr lang="en-GB" sz="1200" kern="1200" dirty="0">
              <a:solidFill>
                <a:schemeClr val="tx1">
                  <a:tint val="75000"/>
                </a:schemeClr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Outlook</a:t>
            </a:r>
            <a:endParaRPr kumimoji="0" lang="en-GB" sz="10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</p:txBody>
      </p:sp>
      <p:sp>
        <p:nvSpPr>
          <p:cNvPr id="12" name="Rechteck 11"/>
          <p:cNvSpPr/>
          <p:nvPr userDrawn="1"/>
        </p:nvSpPr>
        <p:spPr>
          <a:xfrm>
            <a:off x="11941039" y="476672"/>
            <a:ext cx="250961" cy="648072"/>
          </a:xfrm>
          <a:prstGeom prst="rect">
            <a:avLst/>
          </a:prstGeom>
          <a:solidFill>
            <a:srgbClr val="95843F">
              <a:alpha val="80000"/>
            </a:srgbClr>
          </a:solidFill>
          <a:ln w="3175">
            <a:solidFill>
              <a:srgbClr val="BEBC3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/>
          </a:p>
        </p:txBody>
      </p:sp>
      <p:sp>
        <p:nvSpPr>
          <p:cNvPr id="13" name="Rechteck 12"/>
          <p:cNvSpPr/>
          <p:nvPr userDrawn="1"/>
        </p:nvSpPr>
        <p:spPr>
          <a:xfrm>
            <a:off x="1091834" y="992769"/>
            <a:ext cx="10849205" cy="144016"/>
          </a:xfrm>
          <a:prstGeom prst="rect">
            <a:avLst/>
          </a:prstGeom>
          <a:solidFill>
            <a:schemeClr val="bg1">
              <a:lumMod val="95000"/>
              <a:alpha val="6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/>
          </a:p>
        </p:txBody>
      </p:sp>
      <p:pic>
        <p:nvPicPr>
          <p:cNvPr id="6" name="Grafik 5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0896647" y="6309320"/>
            <a:ext cx="1056004" cy="372076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163902" y="158442"/>
            <a:ext cx="916320" cy="1347038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63" r:id="rId2"/>
    <p:sldLayoutId id="2147483665" r:id="rId3"/>
    <p:sldLayoutId id="2147483667" r:id="rId4"/>
    <p:sldLayoutId id="2147483674" r:id="rId5"/>
  </p:sldLayoutIdLst>
  <p:hf sldNum="0" hdr="0" dt="0"/>
  <p:txStyles>
    <p:titleStyle>
      <a:lvl1pPr marL="0" indent="0" algn="ctr" defTabSz="914400" rtl="0" eaLnBrk="1" latinLnBrk="0" hangingPunct="1">
        <a:spcBef>
          <a:spcPct val="0"/>
        </a:spcBef>
        <a:buNone/>
        <a:defRPr sz="2400" b="0" kern="1200">
          <a:solidFill>
            <a:schemeClr val="bg1"/>
          </a:solidFill>
          <a:latin typeface="Verdana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Verdana" pitchFamily="34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Verdana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Verdana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Verdana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Verdana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4.xml"/><Relationship Id="rId13" Type="http://schemas.openxmlformats.org/officeDocument/2006/relationships/image" Target="../media/image7.pn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12" Type="http://schemas.microsoft.com/office/2007/relationships/diagramDrawing" Target="../diagrams/drawing4.xml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10.sv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11" Type="http://schemas.openxmlformats.org/officeDocument/2006/relationships/diagramColors" Target="../diagrams/colors4.xml"/><Relationship Id="rId5" Type="http://schemas.openxmlformats.org/officeDocument/2006/relationships/diagramQuickStyle" Target="../diagrams/quickStyle3.xml"/><Relationship Id="rId15" Type="http://schemas.openxmlformats.org/officeDocument/2006/relationships/image" Target="../media/image8.png"/><Relationship Id="rId10" Type="http://schemas.openxmlformats.org/officeDocument/2006/relationships/diagramQuickStyle" Target="../diagrams/quickStyle4.xml"/><Relationship Id="rId4" Type="http://schemas.openxmlformats.org/officeDocument/2006/relationships/diagramLayout" Target="../diagrams/layout3.xml"/><Relationship Id="rId9" Type="http://schemas.openxmlformats.org/officeDocument/2006/relationships/diagramLayout" Target="../diagrams/layout4.xml"/><Relationship Id="rId14" Type="http://schemas.openxmlformats.org/officeDocument/2006/relationships/image" Target="../media/image8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Relationship Id="rId9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/>
          <p:cNvSpPr>
            <a:spLocks noGrp="1"/>
          </p:cNvSpPr>
          <p:nvPr>
            <p:ph type="ctrTitle" sz="quarter"/>
          </p:nvPr>
        </p:nvSpPr>
        <p:spPr/>
        <p:txBody>
          <a:bodyPr/>
          <a:lstStyle/>
          <a:p>
            <a:r>
              <a:rPr lang="de-DE" dirty="0">
                <a:solidFill>
                  <a:schemeClr val="bg1"/>
                </a:solidFill>
              </a:rPr>
              <a:t>Outlook</a:t>
            </a:r>
            <a:endParaRPr 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Diagramm 14">
            <a:extLst>
              <a:ext uri="{FF2B5EF4-FFF2-40B4-BE49-F238E27FC236}">
                <a16:creationId xmlns:a16="http://schemas.microsoft.com/office/drawing/2014/main" id="{FF4888A3-B4E1-564A-9419-C256ED13F632}"/>
              </a:ext>
            </a:extLst>
          </p:cNvPr>
          <p:cNvGraphicFramePr/>
          <p:nvPr/>
        </p:nvGraphicFramePr>
        <p:xfrm>
          <a:off x="1960714" y="1678143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Titel 1">
            <a:extLst>
              <a:ext uri="{FF2B5EF4-FFF2-40B4-BE49-F238E27FC236}">
                <a16:creationId xmlns:a16="http://schemas.microsoft.com/office/drawing/2014/main" id="{35033B4A-8D08-2743-B163-E9DED3F681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D. Discursive construction of a “new norm”</a:t>
            </a:r>
          </a:p>
        </p:txBody>
      </p:sp>
      <p:graphicFrame>
        <p:nvGraphicFramePr>
          <p:cNvPr id="10" name="Diagramm 9">
            <a:extLst>
              <a:ext uri="{FF2B5EF4-FFF2-40B4-BE49-F238E27FC236}">
                <a16:creationId xmlns:a16="http://schemas.microsoft.com/office/drawing/2014/main" id="{6AF46D0E-FC46-0C42-BE87-A66E1D17DE89}"/>
              </a:ext>
            </a:extLst>
          </p:cNvPr>
          <p:cNvGraphicFramePr/>
          <p:nvPr/>
        </p:nvGraphicFramePr>
        <p:xfrm>
          <a:off x="515380" y="1411404"/>
          <a:ext cx="11161240" cy="525473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pic>
        <p:nvPicPr>
          <p:cNvPr id="13" name="Grafik 12" descr="Sonnenbrille">
            <a:extLst>
              <a:ext uri="{FF2B5EF4-FFF2-40B4-BE49-F238E27FC236}">
                <a16:creationId xmlns:a16="http://schemas.microsoft.com/office/drawing/2014/main" id="{7B1DD536-6EF2-D140-B568-66D602E975B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xmlns="" r:embed="rId14"/>
              </a:ext>
            </a:extLst>
          </a:blip>
          <a:stretch>
            <a:fillRect/>
          </a:stretch>
        </p:blipFill>
        <p:spPr>
          <a:xfrm>
            <a:off x="10674472" y="1169525"/>
            <a:ext cx="1445334" cy="1445334"/>
          </a:xfrm>
          <a:prstGeom prst="rect">
            <a:avLst/>
          </a:prstGeom>
        </p:spPr>
      </p:pic>
      <p:pic>
        <p:nvPicPr>
          <p:cNvPr id="14" name="Grafik 13" descr="Sonnenbrille">
            <a:extLst>
              <a:ext uri="{FF2B5EF4-FFF2-40B4-BE49-F238E27FC236}">
                <a16:creationId xmlns:a16="http://schemas.microsoft.com/office/drawing/2014/main" id="{DB62ACD7-266F-4447-842A-F7CA6DBB35D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xmlns="" r:embed="rId16"/>
              </a:ext>
            </a:extLst>
          </a:blip>
          <a:stretch>
            <a:fillRect/>
          </a:stretch>
        </p:blipFill>
        <p:spPr>
          <a:xfrm>
            <a:off x="0" y="1169525"/>
            <a:ext cx="1445334" cy="1445334"/>
          </a:xfrm>
          <a:prstGeom prst="rect">
            <a:avLst/>
          </a:prstGeom>
          <a:effectLst/>
        </p:spPr>
      </p:pic>
      <p:sp>
        <p:nvSpPr>
          <p:cNvPr id="7" name="Textfeld 6"/>
          <p:cNvSpPr txBox="1"/>
          <p:nvPr/>
        </p:nvSpPr>
        <p:spPr>
          <a:xfrm>
            <a:off x="0" y="6578019"/>
            <a:ext cx="475252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Icon made by </a:t>
            </a:r>
            <a:r>
              <a:rPr lang="en-US" sz="1000" dirty="0" smtClean="0"/>
              <a:t>Raj Dev </a:t>
            </a:r>
            <a:r>
              <a:rPr lang="en-US" sz="1000" dirty="0"/>
              <a:t>from www.freeicons.io </a:t>
            </a:r>
            <a:endParaRPr lang="de-DE" sz="1000" dirty="0"/>
          </a:p>
        </p:txBody>
      </p:sp>
    </p:spTree>
    <p:extLst>
      <p:ext uri="{BB962C8B-B14F-4D97-AF65-F5344CB8AC3E}">
        <p14:creationId xmlns:p14="http://schemas.microsoft.com/office/powerpoint/2010/main" val="334302715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Inhaltsplatzhalter 5">
            <a:extLst>
              <a:ext uri="{FF2B5EF4-FFF2-40B4-BE49-F238E27FC236}">
                <a16:creationId xmlns:a16="http://schemas.microsoft.com/office/drawing/2014/main" id="{84136700-35B8-2A49-B020-D0BE25F41CBA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535814" y="1990830"/>
          <a:ext cx="8899064" cy="402150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0" name="Picture 2" descr="Cultural sustainability: Three interpretations of cultural sustainability">
            <a:extLst>
              <a:ext uri="{FF2B5EF4-FFF2-40B4-BE49-F238E27FC236}">
                <a16:creationId xmlns:a16="http://schemas.microsoft.com/office/drawing/2014/main" id="{033576C2-2247-9A40-9793-FFAA002B76F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682" t="39145" b="27940"/>
          <a:stretch/>
        </p:blipFill>
        <p:spPr bwMode="auto">
          <a:xfrm>
            <a:off x="3962270" y="3348036"/>
            <a:ext cx="2069716" cy="1328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el 6">
            <a:extLst>
              <a:ext uri="{FF2B5EF4-FFF2-40B4-BE49-F238E27FC236}">
                <a16:creationId xmlns:a16="http://schemas.microsoft.com/office/drawing/2014/main" id="{9B51B247-5147-F349-823D-E76F37A17C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D. Discursive construction of a “new norm”</a:t>
            </a: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5800" y="3338312"/>
            <a:ext cx="1415995" cy="1215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320848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5CF7A70-8418-B142-B7AF-A60195AF9E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Potential research topics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A7A34CB7-AA11-6049-84A0-14C1C56042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Visual Sustainability Communication: How do images of the future look like? How does a sustainable future look like?</a:t>
            </a:r>
          </a:p>
          <a:p>
            <a:r>
              <a:rPr lang="en-GB" dirty="0" smtClean="0"/>
              <a:t>Think global, report local: Sustainability communication in local media and community groups</a:t>
            </a:r>
          </a:p>
          <a:p>
            <a:r>
              <a:rPr lang="en-GB" dirty="0" smtClean="0"/>
              <a:t>Communicator networks: Who are the key figures in sustainability communication? Why do we need new communicator roles?</a:t>
            </a:r>
          </a:p>
          <a:p>
            <a:r>
              <a:rPr lang="en-GB" dirty="0" smtClean="0"/>
              <a:t>Communication spaces: What are conversations spaces where sustainability is problematized, negotiated and – more generally - communicated about?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1033497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Sustainability in the media</a:t>
            </a:r>
            <a:endParaRPr lang="de-AT" dirty="0"/>
          </a:p>
        </p:txBody>
      </p:sp>
      <p:sp>
        <p:nvSpPr>
          <p:cNvPr id="6" name="Textfeld 5"/>
          <p:cNvSpPr txBox="1"/>
          <p:nvPr/>
        </p:nvSpPr>
        <p:spPr>
          <a:xfrm rot="16200000">
            <a:off x="-720745" y="3330896"/>
            <a:ext cx="5004864" cy="196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675" dirty="0">
                <a:solidFill>
                  <a:schemeClr val="bg1"/>
                </a:solidFill>
              </a:rPr>
              <a:t>Quelle: http://blog.teamtreehouse.com/wp-content/uploads/2012/08/apps.png</a:t>
            </a:r>
          </a:p>
        </p:txBody>
      </p:sp>
      <p:sp>
        <p:nvSpPr>
          <p:cNvPr id="7" name="AutoShape 2" descr="Keine Fotobeschreibung verfügbar.">
            <a:extLst>
              <a:ext uri="{FF2B5EF4-FFF2-40B4-BE49-F238E27FC236}">
                <a16:creationId xmlns:a16="http://schemas.microsoft.com/office/drawing/2014/main" id="{D3D5EA3B-EF7F-554D-9E11-04CAAE1F5FA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AU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0E8F3C1E-93A9-B740-93CF-7C17C521C3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87624" y="1196752"/>
            <a:ext cx="9016925" cy="5560437"/>
          </a:xfrm>
          <a:prstGeom prst="rect">
            <a:avLst/>
          </a:prstGeom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91C5D1E5-69D7-464E-8126-A3562311A2AF}"/>
              </a:ext>
            </a:extLst>
          </p:cNvPr>
          <p:cNvSpPr txBox="1"/>
          <p:nvPr/>
        </p:nvSpPr>
        <p:spPr>
          <a:xfrm rot="16200000">
            <a:off x="-1038673" y="4530893"/>
            <a:ext cx="417559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200" dirty="0"/>
              <a:t>Source: private</a:t>
            </a:r>
          </a:p>
        </p:txBody>
      </p:sp>
    </p:spTree>
    <p:extLst>
      <p:ext uri="{BB962C8B-B14F-4D97-AF65-F5344CB8AC3E}">
        <p14:creationId xmlns:p14="http://schemas.microsoft.com/office/powerpoint/2010/main" val="64004698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5F3840BF-8948-A940-8106-3E09770033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Sustainability in the media 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A62FE7A-5FAD-604C-A160-A46E3D7DE0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99456" y="1600201"/>
            <a:ext cx="5976664" cy="4525963"/>
          </a:xfrm>
        </p:spPr>
        <p:txBody>
          <a:bodyPr>
            <a:normAutofit/>
          </a:bodyPr>
          <a:lstStyle/>
          <a:p>
            <a:r>
              <a:rPr lang="en-AU" dirty="0"/>
              <a:t>Sense making via social media</a:t>
            </a:r>
          </a:p>
          <a:p>
            <a:r>
              <a:rPr lang="en-AU" dirty="0"/>
              <a:t>… so are you seriously vegan, if you don’t post it on Instagram?</a:t>
            </a:r>
          </a:p>
          <a:p>
            <a:pPr marL="0" indent="0">
              <a:buNone/>
            </a:pPr>
            <a:r>
              <a:rPr lang="en-AU" dirty="0"/>
              <a:t> 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C3C327C9-EC33-FE45-9D68-00DECC3B1B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36160" y="1380772"/>
            <a:ext cx="3080941" cy="5477228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27592D94-207F-0E4F-94E2-CD6D8C8B53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331" y="2924944"/>
            <a:ext cx="7382867" cy="4071271"/>
          </a:xfrm>
          <a:prstGeom prst="rect">
            <a:avLst/>
          </a:prstGeom>
        </p:spPr>
      </p:pic>
      <p:sp>
        <p:nvSpPr>
          <p:cNvPr id="13" name="Textfeld 12">
            <a:extLst>
              <a:ext uri="{FF2B5EF4-FFF2-40B4-BE49-F238E27FC236}">
                <a16:creationId xmlns:a16="http://schemas.microsoft.com/office/drawing/2014/main" id="{64C778CA-C1B8-194A-9349-A1233B2BBBA0}"/>
              </a:ext>
            </a:extLst>
          </p:cNvPr>
          <p:cNvSpPr txBox="1"/>
          <p:nvPr/>
        </p:nvSpPr>
        <p:spPr>
          <a:xfrm rot="16200000">
            <a:off x="8783728" y="3899868"/>
            <a:ext cx="417559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200" dirty="0"/>
              <a:t>Source: private</a:t>
            </a:r>
          </a:p>
        </p:txBody>
      </p:sp>
    </p:spTree>
    <p:extLst>
      <p:ext uri="{BB962C8B-B14F-4D97-AF65-F5344CB8AC3E}">
        <p14:creationId xmlns:p14="http://schemas.microsoft.com/office/powerpoint/2010/main" val="169907883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5F3840BF-8948-A940-8106-3E09770033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Sustainability and communication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04E177A2-36DE-B94F-ABC2-DB4BAE5BE2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AU" b="1" dirty="0"/>
              <a:t>And further questions like… </a:t>
            </a:r>
          </a:p>
          <a:p>
            <a:r>
              <a:rPr lang="en-AU" dirty="0"/>
              <a:t>communication of an inconvenient truth</a:t>
            </a:r>
          </a:p>
          <a:p>
            <a:r>
              <a:rPr lang="en-AU" dirty="0"/>
              <a:t>contradictions around “green advertisements”</a:t>
            </a:r>
          </a:p>
          <a:p>
            <a:r>
              <a:rPr lang="en-AU" dirty="0"/>
              <a:t>economic interest of corporations and the concept of sustainability – CSR &amp; Sustainability Communication</a:t>
            </a:r>
          </a:p>
          <a:p>
            <a:r>
              <a:rPr lang="en-AU" dirty="0"/>
              <a:t>local, regional and national interests do not always match global phenomena, strategies and solutions needed – what about local business and sustainability?</a:t>
            </a:r>
          </a:p>
          <a:p>
            <a:r>
              <a:rPr lang="en-AU" dirty="0"/>
              <a:t>What about the role of media corporations? What is their responsibility? </a:t>
            </a:r>
          </a:p>
          <a:p>
            <a:r>
              <a:rPr lang="en-AU" dirty="0"/>
              <a:t>What about communicator ethics? Responsibilities of individuals communicating about climate change, crises and sustainability?</a:t>
            </a:r>
          </a:p>
          <a:p>
            <a:endParaRPr lang="en-AU" dirty="0"/>
          </a:p>
          <a:p>
            <a:endParaRPr lang="en-AU" dirty="0"/>
          </a:p>
          <a:p>
            <a:endParaRPr lang="en-AU" dirty="0"/>
          </a:p>
          <a:p>
            <a:pPr marL="0" indent="0">
              <a:buNone/>
            </a:pP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04769298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73C76DC-A6FE-4B40-ACDE-B394EB61F7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Media technologies &amp; sustainability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DF20F41A-D87A-DC49-A2A0-179907A29622}"/>
              </a:ext>
            </a:extLst>
          </p:cNvPr>
          <p:cNvSpPr txBox="1"/>
          <p:nvPr/>
        </p:nvSpPr>
        <p:spPr>
          <a:xfrm rot="16200000">
            <a:off x="8166237" y="5200831"/>
            <a:ext cx="266429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000" dirty="0"/>
              <a:t>Source</a:t>
            </a:r>
            <a:r>
              <a:rPr lang="en-AU" sz="1000" dirty="0" smtClean="0"/>
              <a:t>: Photo by </a:t>
            </a:r>
            <a:r>
              <a:rPr lang="en-AU" sz="1000" dirty="0" err="1" smtClean="0"/>
              <a:t>charlesdeluvio</a:t>
            </a:r>
            <a:r>
              <a:rPr lang="en-AU" sz="1000" dirty="0" smtClean="0"/>
              <a:t> on </a:t>
            </a:r>
            <a:r>
              <a:rPr lang="en-AU" sz="1000" dirty="0" err="1" smtClean="0"/>
              <a:t>Unsplash</a:t>
            </a:r>
            <a:endParaRPr lang="en-AU" sz="1000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3223" y="1268760"/>
            <a:ext cx="8169102" cy="5446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102652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10C22BF-3436-5144-A12E-3C83F5926D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9456" y="476672"/>
            <a:ext cx="10753195" cy="504056"/>
          </a:xfrm>
        </p:spPr>
        <p:txBody>
          <a:bodyPr anchor="ctr">
            <a:normAutofit/>
          </a:bodyPr>
          <a:lstStyle/>
          <a:p>
            <a:r>
              <a:rPr lang="en-AU" dirty="0"/>
              <a:t>Media technologies &amp; sustainability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7508C0C4-83B9-334B-B33F-AEAD7441E5D9}"/>
              </a:ext>
            </a:extLst>
          </p:cNvPr>
          <p:cNvSpPr txBox="1"/>
          <p:nvPr/>
        </p:nvSpPr>
        <p:spPr>
          <a:xfrm rot="16200000">
            <a:off x="7577245" y="4970104"/>
            <a:ext cx="304437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000" dirty="0"/>
              <a:t>Source: </a:t>
            </a:r>
            <a:r>
              <a:rPr lang="en-AU" sz="1000" dirty="0" smtClean="0"/>
              <a:t>Photo by Maxim </a:t>
            </a:r>
            <a:r>
              <a:rPr lang="en-AU" sz="1000" dirty="0" err="1" smtClean="0"/>
              <a:t>Hopman</a:t>
            </a:r>
            <a:r>
              <a:rPr lang="en-AU" sz="1000" dirty="0" smtClean="0"/>
              <a:t> on </a:t>
            </a:r>
            <a:r>
              <a:rPr lang="en-AU" sz="1000" dirty="0" err="1" smtClean="0"/>
              <a:t>Unsplash</a:t>
            </a:r>
            <a:endParaRPr lang="en-AU" sz="1000" dirty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9456" y="1268759"/>
            <a:ext cx="7704856" cy="5346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576370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73C76DC-A6FE-4B40-ACDE-B394EB61F7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Media technologies &amp; sustainability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A76EE702-04CA-7F4A-8139-1F624274454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AU" b="1" dirty="0"/>
              <a:t>And further questions like… </a:t>
            </a:r>
          </a:p>
          <a:p>
            <a:r>
              <a:rPr lang="en-AU" dirty="0"/>
              <a:t>Acting on social media for sustainability</a:t>
            </a:r>
          </a:p>
          <a:p>
            <a:r>
              <a:rPr lang="en-AU" dirty="0"/>
              <a:t>Production &amp; disposal of new technologies</a:t>
            </a:r>
          </a:p>
          <a:p>
            <a:r>
              <a:rPr lang="en-AU" dirty="0"/>
              <a:t>AI, digitalization, responsibilities and ethics</a:t>
            </a:r>
          </a:p>
          <a:p>
            <a:r>
              <a:rPr lang="en-AU" dirty="0"/>
              <a:t>Participation, social change</a:t>
            </a:r>
          </a:p>
          <a:p>
            <a:r>
              <a:rPr lang="en-AU" dirty="0"/>
              <a:t>Creative writing, drama, storytelling, giving sustainability a face</a:t>
            </a:r>
          </a:p>
          <a:p>
            <a:r>
              <a:rPr lang="en-AU" dirty="0"/>
              <a:t>Learn to take authorship for sustainability stories in various media formats</a:t>
            </a:r>
          </a:p>
          <a:p>
            <a:endParaRPr lang="en-AU" dirty="0"/>
          </a:p>
          <a:p>
            <a:pPr marL="0" indent="0">
              <a:buNone/>
            </a:pPr>
            <a:endParaRPr lang="en-AU" dirty="0"/>
          </a:p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70434694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B823B84-9637-1040-A507-00511DB0A3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Let’s go…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3E3B0C0E-2DC3-2846-8433-D6E71BA4DD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AU" dirty="0"/>
              <a:t>We need change! … and disruption!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2AE5092B-4056-3643-91F4-A5C8888E94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9456" y="2443793"/>
            <a:ext cx="4896544" cy="3672408"/>
          </a:xfrm>
          <a:prstGeom prst="rect">
            <a:avLst/>
          </a:prstGeom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155E3729-89B1-7544-A296-5A7CFFEFF475}"/>
              </a:ext>
            </a:extLst>
          </p:cNvPr>
          <p:cNvSpPr txBox="1"/>
          <p:nvPr/>
        </p:nvSpPr>
        <p:spPr>
          <a:xfrm rot="16200000">
            <a:off x="-1026841" y="3866130"/>
            <a:ext cx="417559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200" dirty="0"/>
              <a:t>Source: private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879AAE26-9CE1-E54C-9B73-666B26601D1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4973"/>
          <a:stretch/>
        </p:blipFill>
        <p:spPr>
          <a:xfrm>
            <a:off x="6604145" y="1716443"/>
            <a:ext cx="3889764" cy="4375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39264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800C2E4-5483-AB4D-8B51-A0D7F5996E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That’s about it …</a:t>
            </a:r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7728" y="1700808"/>
            <a:ext cx="4654507" cy="4652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1890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e-DE" dirty="0" err="1">
                <a:solidFill>
                  <a:schemeClr val="bg1"/>
                </a:solidFill>
              </a:rPr>
              <a:t>Let‘s</a:t>
            </a:r>
            <a:r>
              <a:rPr lang="de-DE" dirty="0">
                <a:solidFill>
                  <a:schemeClr val="bg1"/>
                </a:solidFill>
              </a:rPr>
              <a:t> </a:t>
            </a:r>
            <a:r>
              <a:rPr lang="de-DE" dirty="0" err="1">
                <a:solidFill>
                  <a:schemeClr val="bg1"/>
                </a:solidFill>
              </a:rPr>
              <a:t>stay</a:t>
            </a:r>
            <a:r>
              <a:rPr lang="de-DE" dirty="0">
                <a:solidFill>
                  <a:schemeClr val="bg1"/>
                </a:solidFill>
              </a:rPr>
              <a:t> in </a:t>
            </a:r>
            <a:r>
              <a:rPr lang="de-DE" dirty="0" err="1">
                <a:solidFill>
                  <a:schemeClr val="bg1"/>
                </a:solidFill>
              </a:rPr>
              <a:t>touch</a:t>
            </a:r>
            <a:r>
              <a:rPr lang="de-DE" dirty="0">
                <a:solidFill>
                  <a:schemeClr val="bg1"/>
                </a:solidFill>
              </a:rPr>
              <a:t>...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99455" y="1602000"/>
            <a:ext cx="5256585" cy="4525962"/>
          </a:xfrm>
        </p:spPr>
        <p:txBody>
          <a:bodyPr>
            <a:noAutofit/>
          </a:bodyPr>
          <a:lstStyle/>
          <a:p>
            <a:pPr marL="0" indent="0">
              <a:lnSpc>
                <a:spcPct val="90000"/>
              </a:lnSpc>
              <a:buNone/>
            </a:pPr>
            <a:r>
              <a:rPr lang="de-DE" sz="2000" dirty="0"/>
              <a:t> 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de-DE" sz="2000" u="sng" dirty="0"/>
              <a:t>Twitter</a:t>
            </a:r>
            <a:r>
              <a:rPr lang="de-DE" sz="2000" dirty="0"/>
              <a:t>: </a:t>
            </a:r>
            <a:r>
              <a:rPr lang="de-DE" sz="2000" dirty="0" err="1"/>
              <a:t>Franzisca_Weder</a:t>
            </a:r>
            <a:r>
              <a:rPr lang="de-DE" sz="2000" dirty="0"/>
              <a:t> 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de-DE" sz="2000" u="sng" dirty="0" err="1"/>
              <a:t>Tiktok</a:t>
            </a:r>
            <a:r>
              <a:rPr lang="de-DE" sz="2000" dirty="0"/>
              <a:t>: </a:t>
            </a:r>
            <a:r>
              <a:rPr lang="de-DE" sz="2000" dirty="0" err="1"/>
              <a:t>culturesofsustainability</a:t>
            </a:r>
            <a:endParaRPr lang="de-DE" sz="2000" dirty="0"/>
          </a:p>
          <a:p>
            <a:pPr marL="0" indent="0">
              <a:lnSpc>
                <a:spcPct val="90000"/>
              </a:lnSpc>
              <a:buNone/>
            </a:pPr>
            <a:r>
              <a:rPr lang="de-DE" sz="2000" u="sng" dirty="0"/>
              <a:t>Facebook</a:t>
            </a:r>
            <a:r>
              <a:rPr lang="de-DE" sz="2000" dirty="0"/>
              <a:t>: </a:t>
            </a:r>
            <a:r>
              <a:rPr lang="de-DE" sz="2000" dirty="0" err="1"/>
              <a:t>become</a:t>
            </a:r>
            <a:r>
              <a:rPr lang="de-DE" sz="2000" dirty="0"/>
              <a:t> </a:t>
            </a:r>
            <a:r>
              <a:rPr lang="de-DE" sz="2000" dirty="0" err="1"/>
              <a:t>part</a:t>
            </a:r>
            <a:r>
              <a:rPr lang="de-DE" sz="2000" dirty="0"/>
              <a:t> </a:t>
            </a:r>
            <a:r>
              <a:rPr lang="de-DE" sz="2000" dirty="0" err="1"/>
              <a:t>of</a:t>
            </a:r>
            <a:r>
              <a:rPr lang="de-DE" sz="2000" dirty="0"/>
              <a:t> </a:t>
            </a:r>
            <a:r>
              <a:rPr lang="de-DE" sz="2000" dirty="0" err="1"/>
              <a:t>the</a:t>
            </a:r>
            <a:r>
              <a:rPr lang="de-DE" sz="2000" dirty="0"/>
              <a:t> „</a:t>
            </a:r>
            <a:r>
              <a:rPr lang="de-DE" sz="2000" i="1" dirty="0" err="1"/>
              <a:t>iSustain</a:t>
            </a:r>
            <a:r>
              <a:rPr lang="de-DE" sz="2000" dirty="0"/>
              <a:t>“ </a:t>
            </a:r>
            <a:r>
              <a:rPr lang="de-DE" sz="2000" dirty="0" err="1"/>
              <a:t>group</a:t>
            </a:r>
            <a:r>
              <a:rPr lang="de-DE" sz="2000" dirty="0"/>
              <a:t> </a:t>
            </a:r>
            <a:r>
              <a:rPr lang="de-DE" sz="2000" dirty="0" err="1"/>
              <a:t>and</a:t>
            </a:r>
            <a:r>
              <a:rPr lang="de-DE" sz="2000" dirty="0"/>
              <a:t> </a:t>
            </a:r>
            <a:r>
              <a:rPr lang="de-DE" sz="2000" dirty="0" err="1"/>
              <a:t>share</a:t>
            </a:r>
            <a:r>
              <a:rPr lang="de-DE" sz="2000" dirty="0"/>
              <a:t> </a:t>
            </a:r>
            <a:r>
              <a:rPr lang="de-DE" sz="2000" dirty="0" err="1"/>
              <a:t>your</a:t>
            </a:r>
            <a:r>
              <a:rPr lang="de-DE" sz="2000" dirty="0"/>
              <a:t> </a:t>
            </a:r>
            <a:r>
              <a:rPr lang="de-DE" sz="2000" dirty="0" err="1"/>
              <a:t>examples</a:t>
            </a:r>
            <a:r>
              <a:rPr lang="de-DE" sz="2000" dirty="0"/>
              <a:t> </a:t>
            </a:r>
            <a:r>
              <a:rPr lang="de-DE" sz="2000" dirty="0" err="1"/>
              <a:t>of</a:t>
            </a:r>
            <a:r>
              <a:rPr lang="de-DE" sz="2000" dirty="0"/>
              <a:t> </a:t>
            </a:r>
            <a:r>
              <a:rPr lang="de-DE" sz="2000" dirty="0" err="1"/>
              <a:t>sustainability</a:t>
            </a:r>
            <a:r>
              <a:rPr lang="de-DE" sz="2000" dirty="0"/>
              <a:t> </a:t>
            </a:r>
            <a:r>
              <a:rPr lang="de-DE" sz="2000" dirty="0" err="1"/>
              <a:t>communication</a:t>
            </a:r>
            <a:r>
              <a:rPr lang="de-DE" sz="2000" dirty="0"/>
              <a:t>!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de-DE" sz="2000" u="sng" dirty="0" err="1"/>
              <a:t>Spotify</a:t>
            </a:r>
            <a:r>
              <a:rPr lang="de-DE" sz="2000" dirty="0"/>
              <a:t>: „Sounds like </a:t>
            </a:r>
            <a:r>
              <a:rPr lang="de-DE" sz="2000" dirty="0" err="1"/>
              <a:t>sustainability</a:t>
            </a:r>
            <a:r>
              <a:rPr lang="de-DE" sz="2000" dirty="0"/>
              <a:t>...“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de-DE" sz="2000" dirty="0" err="1"/>
              <a:t>Or</a:t>
            </a:r>
            <a:r>
              <a:rPr lang="de-DE" sz="2000" dirty="0"/>
              <a:t> </a:t>
            </a:r>
            <a:r>
              <a:rPr lang="de-DE" sz="2000" u="sng" dirty="0" err="1"/>
              <a:t>linkedin</a:t>
            </a:r>
            <a:endParaRPr lang="de-DE" sz="2000" u="sng" dirty="0"/>
          </a:p>
          <a:p>
            <a:pPr marL="0" indent="0">
              <a:lnSpc>
                <a:spcPct val="90000"/>
              </a:lnSpc>
              <a:buNone/>
            </a:pPr>
            <a:endParaRPr lang="de-DE" dirty="0"/>
          </a:p>
          <a:p>
            <a:pPr marL="457200" indent="-457200">
              <a:lnSpc>
                <a:spcPct val="90000"/>
              </a:lnSpc>
              <a:buFont typeface="+mj-lt"/>
              <a:buAutoNum type="arabicPeriod"/>
            </a:pPr>
            <a:endParaRPr lang="de-DE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4AFB9603-9428-E740-9C91-77D8C4F76D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87688" y="4365104"/>
            <a:ext cx="2269135" cy="2222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19741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1199456" y="476672"/>
            <a:ext cx="10753200" cy="505528"/>
          </a:xfrm>
        </p:spPr>
        <p:txBody>
          <a:bodyPr/>
          <a:lstStyle/>
          <a:p>
            <a:pPr algn="ctr"/>
            <a:r>
              <a:rPr lang="de-DE" dirty="0">
                <a:solidFill>
                  <a:schemeClr val="bg1"/>
                </a:solidFill>
              </a:rPr>
              <a:t>The </a:t>
            </a:r>
            <a:r>
              <a:rPr lang="de-DE" dirty="0" err="1">
                <a:solidFill>
                  <a:schemeClr val="bg1"/>
                </a:solidFill>
              </a:rPr>
              <a:t>course</a:t>
            </a:r>
            <a:endParaRPr lang="de-DE" dirty="0">
              <a:solidFill>
                <a:schemeClr val="bg1"/>
              </a:solidFill>
            </a:endParaRPr>
          </a:p>
        </p:txBody>
      </p:sp>
      <p:graphicFrame>
        <p:nvGraphicFramePr>
          <p:cNvPr id="4" name="Diagramm 3">
            <a:extLst>
              <a:ext uri="{FF2B5EF4-FFF2-40B4-BE49-F238E27FC236}">
                <a16:creationId xmlns:a16="http://schemas.microsoft.com/office/drawing/2014/main" id="{67AF6D08-9EC0-9E4A-AA2F-36D1A45F35C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72567550"/>
              </p:ext>
            </p:extLst>
          </p:nvPr>
        </p:nvGraphicFramePr>
        <p:xfrm>
          <a:off x="1199456" y="1484784"/>
          <a:ext cx="10753200" cy="4525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9091407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e-DE" dirty="0">
                <a:solidFill>
                  <a:schemeClr val="bg1"/>
                </a:solidFill>
              </a:rPr>
              <a:t>Learning </a:t>
            </a:r>
            <a:r>
              <a:rPr lang="de-DE" dirty="0" err="1">
                <a:solidFill>
                  <a:schemeClr val="bg1"/>
                </a:solidFill>
              </a:rPr>
              <a:t>outcomes</a:t>
            </a:r>
            <a:endParaRPr lang="de-DE" dirty="0">
              <a:solidFill>
                <a:schemeClr val="bg1"/>
              </a:solidFill>
            </a:endParaRP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99457" y="1484784"/>
            <a:ext cx="10753194" cy="4525200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  <a:buFontTx/>
              <a:buNone/>
            </a:pPr>
            <a:r>
              <a:rPr lang="de-DE" sz="1400" b="1" dirty="0">
                <a:solidFill>
                  <a:srgbClr val="95843F"/>
                </a:solidFill>
              </a:rPr>
              <a:t>Learning </a:t>
            </a:r>
            <a:r>
              <a:rPr lang="de-DE" sz="1400" b="1" dirty="0" err="1">
                <a:solidFill>
                  <a:srgbClr val="95843F"/>
                </a:solidFill>
              </a:rPr>
              <a:t>outcome</a:t>
            </a:r>
            <a:r>
              <a:rPr lang="de-DE" sz="1400" b="1" dirty="0">
                <a:solidFill>
                  <a:srgbClr val="95843F"/>
                </a:solidFill>
              </a:rPr>
              <a:t> 1: 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de-AT" sz="1400" b="1" dirty="0" err="1"/>
              <a:t>Describe</a:t>
            </a:r>
            <a:r>
              <a:rPr lang="de-AT" sz="1400" b="1" dirty="0"/>
              <a:t> </a:t>
            </a:r>
            <a:r>
              <a:rPr lang="de-AT" sz="1400" dirty="0" err="1"/>
              <a:t>the</a:t>
            </a:r>
            <a:r>
              <a:rPr lang="de-AT" sz="1400" dirty="0"/>
              <a:t> diverse </a:t>
            </a:r>
            <a:r>
              <a:rPr lang="de-AT" sz="1400" dirty="0" err="1"/>
              <a:t>nature</a:t>
            </a:r>
            <a:r>
              <a:rPr lang="de-AT" sz="1400" dirty="0"/>
              <a:t> </a:t>
            </a:r>
            <a:r>
              <a:rPr lang="de-AT" sz="1400" dirty="0" err="1"/>
              <a:t>of</a:t>
            </a:r>
            <a:r>
              <a:rPr lang="de-AT" sz="1400" dirty="0"/>
              <a:t> </a:t>
            </a:r>
            <a:r>
              <a:rPr lang="de-AT" sz="1400" dirty="0" err="1"/>
              <a:t>contemporary</a:t>
            </a:r>
            <a:r>
              <a:rPr lang="de-AT" sz="1400" dirty="0"/>
              <a:t> </a:t>
            </a:r>
            <a:r>
              <a:rPr lang="de-AT" sz="1400" dirty="0" err="1"/>
              <a:t>practices</a:t>
            </a:r>
            <a:r>
              <a:rPr lang="de-AT" sz="1400" dirty="0"/>
              <a:t> </a:t>
            </a:r>
            <a:r>
              <a:rPr lang="de-AT" sz="1400" dirty="0" err="1"/>
              <a:t>of</a:t>
            </a:r>
            <a:r>
              <a:rPr lang="de-AT" sz="1400" dirty="0"/>
              <a:t> </a:t>
            </a:r>
            <a:r>
              <a:rPr lang="de-AT" sz="1400" dirty="0" err="1"/>
              <a:t>sustainability</a:t>
            </a:r>
            <a:r>
              <a:rPr lang="de-AT" sz="1400" dirty="0"/>
              <a:t> </a:t>
            </a:r>
            <a:r>
              <a:rPr lang="de-AT" sz="1400" dirty="0" err="1"/>
              <a:t>communication</a:t>
            </a:r>
            <a:r>
              <a:rPr lang="de-AT" sz="1400" dirty="0"/>
              <a:t> on an individual, </a:t>
            </a:r>
            <a:r>
              <a:rPr lang="de-AT" sz="1400" dirty="0" err="1"/>
              <a:t>organizational</a:t>
            </a:r>
            <a:r>
              <a:rPr lang="de-AT" sz="1400" dirty="0"/>
              <a:t> </a:t>
            </a:r>
            <a:r>
              <a:rPr lang="de-AT" sz="1400" dirty="0" err="1"/>
              <a:t>and</a:t>
            </a:r>
            <a:r>
              <a:rPr lang="de-AT" sz="1400" dirty="0"/>
              <a:t> </a:t>
            </a:r>
            <a:r>
              <a:rPr lang="de-AT" sz="1400" dirty="0" err="1"/>
              <a:t>societal</a:t>
            </a:r>
            <a:r>
              <a:rPr lang="de-AT" sz="1400" dirty="0"/>
              <a:t> </a:t>
            </a:r>
            <a:r>
              <a:rPr lang="de-AT" sz="1400" dirty="0" err="1"/>
              <a:t>level</a:t>
            </a:r>
            <a:r>
              <a:rPr lang="de-AT" sz="1400" dirty="0"/>
              <a:t>, </a:t>
            </a:r>
            <a:r>
              <a:rPr lang="de-AT" sz="1400" dirty="0" err="1"/>
              <a:t>the</a:t>
            </a:r>
            <a:r>
              <a:rPr lang="de-AT" sz="1400" dirty="0"/>
              <a:t> </a:t>
            </a:r>
            <a:r>
              <a:rPr lang="de-AT" sz="1400" dirty="0" err="1"/>
              <a:t>relationship</a:t>
            </a:r>
            <a:r>
              <a:rPr lang="de-AT" sz="1400" dirty="0"/>
              <a:t> </a:t>
            </a:r>
            <a:r>
              <a:rPr lang="de-AT" sz="1400" dirty="0" err="1"/>
              <a:t>of</a:t>
            </a:r>
            <a:r>
              <a:rPr lang="de-AT" sz="1400" dirty="0"/>
              <a:t> </a:t>
            </a:r>
            <a:r>
              <a:rPr lang="de-AT" sz="1400" dirty="0" err="1"/>
              <a:t>strategic</a:t>
            </a:r>
            <a:r>
              <a:rPr lang="de-AT" sz="1400" dirty="0"/>
              <a:t> </a:t>
            </a:r>
            <a:r>
              <a:rPr lang="de-AT" sz="1400" dirty="0" err="1"/>
              <a:t>communication</a:t>
            </a:r>
            <a:r>
              <a:rPr lang="de-AT" sz="1400" dirty="0"/>
              <a:t> </a:t>
            </a:r>
            <a:r>
              <a:rPr lang="de-AT" sz="1400" dirty="0" err="1"/>
              <a:t>practices</a:t>
            </a:r>
            <a:r>
              <a:rPr lang="de-AT" sz="1400" dirty="0"/>
              <a:t> </a:t>
            </a:r>
            <a:r>
              <a:rPr lang="de-AT" sz="1400" dirty="0" err="1"/>
              <a:t>to</a:t>
            </a:r>
            <a:r>
              <a:rPr lang="de-AT" sz="1400" dirty="0"/>
              <a:t> </a:t>
            </a:r>
            <a:r>
              <a:rPr lang="de-AT" sz="1400" dirty="0" err="1"/>
              <a:t>other</a:t>
            </a:r>
            <a:r>
              <a:rPr lang="de-AT" sz="1400" dirty="0"/>
              <a:t> </a:t>
            </a:r>
            <a:r>
              <a:rPr lang="de-AT" sz="1400" dirty="0" err="1"/>
              <a:t>public</a:t>
            </a:r>
            <a:r>
              <a:rPr lang="de-AT" sz="1400" dirty="0"/>
              <a:t> </a:t>
            </a:r>
            <a:r>
              <a:rPr lang="de-AT" sz="1400" dirty="0" err="1"/>
              <a:t>communication</a:t>
            </a:r>
            <a:r>
              <a:rPr lang="de-AT" sz="1400" dirty="0"/>
              <a:t> </a:t>
            </a:r>
            <a:r>
              <a:rPr lang="de-AT" sz="1400" dirty="0" err="1"/>
              <a:t>practices</a:t>
            </a:r>
            <a:r>
              <a:rPr lang="de-AT" sz="1400" dirty="0"/>
              <a:t>, </a:t>
            </a:r>
            <a:r>
              <a:rPr lang="de-AT" sz="1400" dirty="0" err="1"/>
              <a:t>the</a:t>
            </a:r>
            <a:r>
              <a:rPr lang="de-AT" sz="1400" dirty="0"/>
              <a:t> </a:t>
            </a:r>
            <a:r>
              <a:rPr lang="de-AT" sz="1400" dirty="0" err="1"/>
              <a:t>role</a:t>
            </a:r>
            <a:r>
              <a:rPr lang="de-AT" sz="1400" dirty="0"/>
              <a:t> </a:t>
            </a:r>
            <a:r>
              <a:rPr lang="de-AT" sz="1400" dirty="0" err="1"/>
              <a:t>of</a:t>
            </a:r>
            <a:r>
              <a:rPr lang="de-AT" sz="1400" dirty="0"/>
              <a:t> </a:t>
            </a:r>
            <a:r>
              <a:rPr lang="de-AT" sz="1400" dirty="0" err="1"/>
              <a:t>stakeholders</a:t>
            </a:r>
            <a:r>
              <a:rPr lang="de-AT" sz="1400" dirty="0"/>
              <a:t> </a:t>
            </a:r>
            <a:r>
              <a:rPr lang="de-AT" sz="1400" dirty="0" err="1"/>
              <a:t>and</a:t>
            </a:r>
            <a:r>
              <a:rPr lang="de-AT" sz="1400" dirty="0"/>
              <a:t> </a:t>
            </a:r>
            <a:r>
              <a:rPr lang="de-AT" sz="1400" dirty="0" err="1"/>
              <a:t>publics</a:t>
            </a:r>
            <a:r>
              <a:rPr lang="de-AT" sz="1400" dirty="0"/>
              <a:t> </a:t>
            </a:r>
            <a:r>
              <a:rPr lang="de-AT" sz="1400" dirty="0" err="1"/>
              <a:t>and</a:t>
            </a:r>
            <a:r>
              <a:rPr lang="de-AT" sz="1400" dirty="0"/>
              <a:t> </a:t>
            </a:r>
            <a:r>
              <a:rPr lang="de-AT" sz="1400" dirty="0" err="1"/>
              <a:t>the</a:t>
            </a:r>
            <a:r>
              <a:rPr lang="de-AT" sz="1400" dirty="0"/>
              <a:t> </a:t>
            </a:r>
            <a:r>
              <a:rPr lang="de-AT" sz="1400" dirty="0" err="1"/>
              <a:t>communication</a:t>
            </a:r>
            <a:r>
              <a:rPr lang="de-AT" sz="1400" dirty="0"/>
              <a:t> </a:t>
            </a:r>
            <a:r>
              <a:rPr lang="de-AT" sz="1400" dirty="0" err="1"/>
              <a:t>practitioners</a:t>
            </a:r>
            <a:r>
              <a:rPr lang="de-AT" sz="1400" dirty="0"/>
              <a:t> in </a:t>
            </a:r>
            <a:r>
              <a:rPr lang="de-AT" sz="1400" dirty="0" err="1"/>
              <a:t>and</a:t>
            </a:r>
            <a:r>
              <a:rPr lang="de-AT" sz="1400" dirty="0"/>
              <a:t> outside </a:t>
            </a:r>
            <a:r>
              <a:rPr lang="de-AT" sz="1400" dirty="0" err="1"/>
              <a:t>of</a:t>
            </a:r>
            <a:r>
              <a:rPr lang="de-AT" sz="1400" dirty="0"/>
              <a:t> </a:t>
            </a:r>
            <a:r>
              <a:rPr lang="de-AT" sz="1400" dirty="0" err="1"/>
              <a:t>organizations</a:t>
            </a:r>
            <a:r>
              <a:rPr lang="de-AT" sz="1400" dirty="0"/>
              <a:t> (</a:t>
            </a:r>
            <a:r>
              <a:rPr lang="de-AT" sz="1400" dirty="0" err="1"/>
              <a:t>corporate</a:t>
            </a:r>
            <a:r>
              <a:rPr lang="de-AT" sz="1400" dirty="0"/>
              <a:t>, NGO, </a:t>
            </a:r>
            <a:r>
              <a:rPr lang="de-AT" sz="1400" dirty="0" err="1"/>
              <a:t>political</a:t>
            </a:r>
            <a:r>
              <a:rPr lang="de-AT" sz="1400" dirty="0"/>
              <a:t> </a:t>
            </a:r>
            <a:r>
              <a:rPr lang="de-AT" sz="1400" dirty="0" err="1"/>
              <a:t>and</a:t>
            </a:r>
            <a:r>
              <a:rPr lang="de-AT" sz="1400" dirty="0"/>
              <a:t> </a:t>
            </a:r>
            <a:r>
              <a:rPr lang="de-AT" sz="1400" dirty="0" err="1"/>
              <a:t>educational</a:t>
            </a:r>
            <a:r>
              <a:rPr lang="de-AT" sz="1400" dirty="0"/>
              <a:t> </a:t>
            </a:r>
            <a:r>
              <a:rPr lang="de-AT" sz="1400" dirty="0" err="1"/>
              <a:t>institutions</a:t>
            </a:r>
            <a:r>
              <a:rPr lang="de-AT" sz="1400" dirty="0"/>
              <a:t> etc.)</a:t>
            </a:r>
          </a:p>
          <a:p>
            <a:pPr>
              <a:lnSpc>
                <a:spcPct val="90000"/>
              </a:lnSpc>
              <a:buFontTx/>
              <a:buNone/>
            </a:pPr>
            <a:endParaRPr lang="de-AT" sz="1400" dirty="0"/>
          </a:p>
          <a:p>
            <a:pPr>
              <a:lnSpc>
                <a:spcPct val="90000"/>
              </a:lnSpc>
              <a:buNone/>
            </a:pPr>
            <a:r>
              <a:rPr lang="de-DE" sz="1400" b="1" dirty="0">
                <a:solidFill>
                  <a:srgbClr val="95843F"/>
                </a:solidFill>
              </a:rPr>
              <a:t>Learning </a:t>
            </a:r>
            <a:r>
              <a:rPr lang="de-DE" sz="1400" b="1" dirty="0" err="1">
                <a:solidFill>
                  <a:srgbClr val="95843F"/>
                </a:solidFill>
              </a:rPr>
              <a:t>outcome</a:t>
            </a:r>
            <a:r>
              <a:rPr lang="de-DE" sz="1400" b="1" dirty="0">
                <a:solidFill>
                  <a:srgbClr val="95843F"/>
                </a:solidFill>
              </a:rPr>
              <a:t> 2: </a:t>
            </a:r>
            <a:endParaRPr lang="de-AT" sz="1400" dirty="0"/>
          </a:p>
          <a:p>
            <a:pPr>
              <a:lnSpc>
                <a:spcPct val="90000"/>
              </a:lnSpc>
              <a:buFontTx/>
              <a:buNone/>
            </a:pPr>
            <a:r>
              <a:rPr lang="de-AT" sz="1400" b="1" dirty="0" err="1"/>
              <a:t>Develop</a:t>
            </a:r>
            <a:r>
              <a:rPr lang="de-AT" sz="1400" b="1" dirty="0"/>
              <a:t> </a:t>
            </a:r>
            <a:r>
              <a:rPr lang="de-AT" sz="1400" dirty="0" err="1"/>
              <a:t>comprehensive</a:t>
            </a:r>
            <a:r>
              <a:rPr lang="de-AT" sz="1400" dirty="0"/>
              <a:t> </a:t>
            </a:r>
            <a:r>
              <a:rPr lang="de-AT" sz="1400" dirty="0" err="1"/>
              <a:t>and</a:t>
            </a:r>
            <a:r>
              <a:rPr lang="de-AT" sz="1400" dirty="0"/>
              <a:t> well-</a:t>
            </a:r>
            <a:r>
              <a:rPr lang="de-AT" sz="1400" dirty="0" err="1"/>
              <a:t>founded</a:t>
            </a:r>
            <a:r>
              <a:rPr lang="de-AT" sz="1400" dirty="0"/>
              <a:t> </a:t>
            </a:r>
            <a:r>
              <a:rPr lang="de-AT" sz="1400" dirty="0" err="1"/>
              <a:t>knowledge</a:t>
            </a:r>
            <a:r>
              <a:rPr lang="de-AT" sz="1400" dirty="0"/>
              <a:t> in </a:t>
            </a:r>
            <a:r>
              <a:rPr lang="de-AT" sz="1400" dirty="0" err="1"/>
              <a:t>sustainability</a:t>
            </a:r>
            <a:r>
              <a:rPr lang="de-AT" sz="1400" dirty="0"/>
              <a:t> </a:t>
            </a:r>
            <a:r>
              <a:rPr lang="de-AT" sz="1400" dirty="0" err="1"/>
              <a:t>communication</a:t>
            </a:r>
            <a:r>
              <a:rPr lang="de-AT" sz="1400" dirty="0"/>
              <a:t> </a:t>
            </a:r>
            <a:r>
              <a:rPr lang="de-AT" sz="1400" dirty="0" err="1"/>
              <a:t>as</a:t>
            </a:r>
            <a:r>
              <a:rPr lang="de-AT" sz="1400" dirty="0"/>
              <a:t> </a:t>
            </a:r>
            <a:r>
              <a:rPr lang="de-AT" sz="1400" dirty="0" err="1"/>
              <a:t>field</a:t>
            </a:r>
            <a:r>
              <a:rPr lang="de-AT" sz="1400" dirty="0"/>
              <a:t> </a:t>
            </a:r>
            <a:r>
              <a:rPr lang="de-AT" sz="1400" dirty="0" err="1"/>
              <a:t>of</a:t>
            </a:r>
            <a:r>
              <a:rPr lang="de-AT" sz="1400" dirty="0"/>
              <a:t> </a:t>
            </a:r>
            <a:r>
              <a:rPr lang="de-AT" sz="1400" dirty="0" err="1"/>
              <a:t>study</a:t>
            </a:r>
            <a:r>
              <a:rPr lang="de-AT" sz="1400" dirty="0"/>
              <a:t>, an </a:t>
            </a:r>
            <a:r>
              <a:rPr lang="de-AT" sz="1400" dirty="0" err="1"/>
              <a:t>understanding</a:t>
            </a:r>
            <a:r>
              <a:rPr lang="de-AT" sz="1400" dirty="0"/>
              <a:t> </a:t>
            </a:r>
            <a:r>
              <a:rPr lang="de-AT" sz="1400" dirty="0" err="1"/>
              <a:t>of</a:t>
            </a:r>
            <a:r>
              <a:rPr lang="de-AT" sz="1400" dirty="0"/>
              <a:t> </a:t>
            </a:r>
            <a:r>
              <a:rPr lang="de-AT" sz="1400" dirty="0" err="1"/>
              <a:t>how</a:t>
            </a:r>
            <a:r>
              <a:rPr lang="de-AT" sz="1400" dirty="0"/>
              <a:t> </a:t>
            </a:r>
            <a:r>
              <a:rPr lang="de-AT" sz="1400" dirty="0" err="1"/>
              <a:t>other</a:t>
            </a:r>
            <a:r>
              <a:rPr lang="de-AT" sz="1400" dirty="0"/>
              <a:t> </a:t>
            </a:r>
            <a:r>
              <a:rPr lang="de-AT" sz="1400" dirty="0" err="1"/>
              <a:t>disciplines</a:t>
            </a:r>
            <a:r>
              <a:rPr lang="de-AT" sz="1400" dirty="0"/>
              <a:t> </a:t>
            </a:r>
            <a:r>
              <a:rPr lang="de-AT" sz="1400" dirty="0" err="1"/>
              <a:t>relate</a:t>
            </a:r>
            <a:r>
              <a:rPr lang="de-AT" sz="1400" dirty="0"/>
              <a:t> </a:t>
            </a:r>
            <a:r>
              <a:rPr lang="de-AT" sz="1400" dirty="0" err="1"/>
              <a:t>to</a:t>
            </a:r>
            <a:r>
              <a:rPr lang="de-AT" sz="1400" dirty="0"/>
              <a:t> </a:t>
            </a:r>
            <a:r>
              <a:rPr lang="de-AT" sz="1400" dirty="0" err="1"/>
              <a:t>the</a:t>
            </a:r>
            <a:r>
              <a:rPr lang="de-AT" sz="1400" dirty="0"/>
              <a:t> </a:t>
            </a:r>
            <a:r>
              <a:rPr lang="de-AT" sz="1400" dirty="0" err="1"/>
              <a:t>field</a:t>
            </a:r>
            <a:r>
              <a:rPr lang="de-AT" sz="1400" dirty="0"/>
              <a:t> </a:t>
            </a:r>
            <a:r>
              <a:rPr lang="de-AT" sz="1400" dirty="0" err="1"/>
              <a:t>and</a:t>
            </a:r>
            <a:r>
              <a:rPr lang="de-AT" sz="1400" dirty="0"/>
              <a:t> an international </a:t>
            </a:r>
            <a:r>
              <a:rPr lang="de-AT" sz="1400" dirty="0" err="1"/>
              <a:t>perspective</a:t>
            </a:r>
            <a:r>
              <a:rPr lang="de-AT" sz="1400" dirty="0"/>
              <a:t> on </a:t>
            </a:r>
            <a:r>
              <a:rPr lang="de-AT" sz="1400" dirty="0" err="1"/>
              <a:t>the</a:t>
            </a:r>
            <a:r>
              <a:rPr lang="de-AT" sz="1400" dirty="0"/>
              <a:t> </a:t>
            </a:r>
            <a:r>
              <a:rPr lang="de-AT" sz="1400" dirty="0" err="1"/>
              <a:t>field</a:t>
            </a:r>
            <a:r>
              <a:rPr lang="de-AT" sz="1400" dirty="0"/>
              <a:t>.</a:t>
            </a:r>
          </a:p>
          <a:p>
            <a:pPr>
              <a:lnSpc>
                <a:spcPct val="90000"/>
              </a:lnSpc>
              <a:buFontTx/>
              <a:buNone/>
            </a:pPr>
            <a:endParaRPr lang="de-DE" sz="1400" dirty="0"/>
          </a:p>
          <a:p>
            <a:pPr>
              <a:lnSpc>
                <a:spcPct val="90000"/>
              </a:lnSpc>
              <a:buFontTx/>
              <a:buNone/>
            </a:pPr>
            <a:r>
              <a:rPr lang="de-DE" sz="1400" b="1" dirty="0">
                <a:solidFill>
                  <a:srgbClr val="95843F"/>
                </a:solidFill>
              </a:rPr>
              <a:t>Learning </a:t>
            </a:r>
            <a:r>
              <a:rPr lang="de-DE" sz="1400" b="1" dirty="0" err="1">
                <a:solidFill>
                  <a:srgbClr val="95843F"/>
                </a:solidFill>
              </a:rPr>
              <a:t>outcome</a:t>
            </a:r>
            <a:r>
              <a:rPr lang="de-DE" sz="1400" b="1" dirty="0">
                <a:solidFill>
                  <a:srgbClr val="95843F"/>
                </a:solidFill>
              </a:rPr>
              <a:t> 3: 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de-AT" sz="1400" b="1" dirty="0" err="1"/>
              <a:t>Understand</a:t>
            </a:r>
            <a:r>
              <a:rPr lang="de-AT" sz="1400" dirty="0"/>
              <a:t> </a:t>
            </a:r>
            <a:r>
              <a:rPr lang="de-AT" sz="1400" dirty="0" err="1"/>
              <a:t>the</a:t>
            </a:r>
            <a:r>
              <a:rPr lang="de-AT" sz="1400" dirty="0"/>
              <a:t> </a:t>
            </a:r>
            <a:r>
              <a:rPr lang="de-AT" sz="1400" dirty="0" err="1"/>
              <a:t>key</a:t>
            </a:r>
            <a:r>
              <a:rPr lang="de-AT" sz="1400" dirty="0"/>
              <a:t> </a:t>
            </a:r>
            <a:r>
              <a:rPr lang="de-AT" sz="1400" dirty="0" err="1"/>
              <a:t>elements</a:t>
            </a:r>
            <a:r>
              <a:rPr lang="de-AT" sz="1400" dirty="0"/>
              <a:t> </a:t>
            </a:r>
            <a:r>
              <a:rPr lang="de-AT" sz="1400" dirty="0" err="1"/>
              <a:t>of</a:t>
            </a:r>
            <a:r>
              <a:rPr lang="de-AT" sz="1400" dirty="0"/>
              <a:t> </a:t>
            </a:r>
            <a:r>
              <a:rPr lang="de-AT" sz="1400" dirty="0" err="1"/>
              <a:t>communication</a:t>
            </a:r>
            <a:r>
              <a:rPr lang="de-AT" sz="1400" dirty="0"/>
              <a:t> </a:t>
            </a:r>
            <a:r>
              <a:rPr lang="de-AT" sz="1400" dirty="0" err="1"/>
              <a:t>theories</a:t>
            </a:r>
            <a:r>
              <a:rPr lang="de-AT" sz="1400" dirty="0"/>
              <a:t>, </a:t>
            </a:r>
            <a:r>
              <a:rPr lang="de-AT" sz="1400" dirty="0" err="1"/>
              <a:t>strategies</a:t>
            </a:r>
            <a:r>
              <a:rPr lang="de-AT" sz="1400" dirty="0"/>
              <a:t> </a:t>
            </a:r>
            <a:r>
              <a:rPr lang="de-AT" sz="1400" dirty="0" err="1"/>
              <a:t>and</a:t>
            </a:r>
            <a:r>
              <a:rPr lang="de-AT" sz="1400" dirty="0"/>
              <a:t> </a:t>
            </a:r>
            <a:r>
              <a:rPr lang="de-AT" sz="1400" dirty="0" err="1"/>
              <a:t>tactics</a:t>
            </a:r>
            <a:r>
              <a:rPr lang="de-AT" sz="1400" dirty="0"/>
              <a:t>, </a:t>
            </a:r>
            <a:r>
              <a:rPr lang="de-AT" sz="1400" dirty="0" err="1"/>
              <a:t>and</a:t>
            </a:r>
            <a:r>
              <a:rPr lang="de-AT" sz="1400" dirty="0"/>
              <a:t>, </a:t>
            </a:r>
            <a:r>
              <a:rPr lang="de-AT" sz="1400" dirty="0" err="1"/>
              <a:t>thus</a:t>
            </a:r>
            <a:r>
              <a:rPr lang="de-AT" sz="1400" dirty="0"/>
              <a:t>, </a:t>
            </a:r>
            <a:r>
              <a:rPr lang="de-AT" sz="1400" dirty="0" err="1"/>
              <a:t>the</a:t>
            </a:r>
            <a:r>
              <a:rPr lang="de-AT" sz="1400" dirty="0"/>
              <a:t> </a:t>
            </a:r>
            <a:r>
              <a:rPr lang="de-AT" sz="1400" dirty="0" err="1"/>
              <a:t>character</a:t>
            </a:r>
            <a:r>
              <a:rPr lang="de-AT" sz="1400" dirty="0"/>
              <a:t> </a:t>
            </a:r>
            <a:r>
              <a:rPr lang="de-AT" sz="1400" dirty="0" err="1"/>
              <a:t>and</a:t>
            </a:r>
            <a:r>
              <a:rPr lang="de-AT" sz="1400" dirty="0"/>
              <a:t> </a:t>
            </a:r>
            <a:r>
              <a:rPr lang="de-AT" sz="1400" dirty="0" err="1"/>
              <a:t>operationalization</a:t>
            </a:r>
            <a:r>
              <a:rPr lang="de-AT" sz="1400" dirty="0"/>
              <a:t> </a:t>
            </a:r>
            <a:r>
              <a:rPr lang="de-AT" sz="1400" dirty="0" err="1"/>
              <a:t>of</a:t>
            </a:r>
            <a:r>
              <a:rPr lang="de-AT" sz="1400" dirty="0"/>
              <a:t> </a:t>
            </a:r>
            <a:r>
              <a:rPr lang="de-AT" sz="1400" dirty="0" err="1"/>
              <a:t>best</a:t>
            </a:r>
            <a:r>
              <a:rPr lang="de-AT" sz="1400" dirty="0"/>
              <a:t> </a:t>
            </a:r>
            <a:r>
              <a:rPr lang="de-AT" sz="1400" dirty="0" err="1"/>
              <a:t>practice</a:t>
            </a:r>
            <a:r>
              <a:rPr lang="de-AT" sz="1400" dirty="0"/>
              <a:t> </a:t>
            </a:r>
            <a:r>
              <a:rPr lang="de-AT" sz="1400" dirty="0" err="1"/>
              <a:t>sustainability</a:t>
            </a:r>
            <a:r>
              <a:rPr lang="de-AT" sz="1400" dirty="0"/>
              <a:t> </a:t>
            </a:r>
            <a:r>
              <a:rPr lang="de-AT" sz="1400" dirty="0" err="1"/>
              <a:t>communication</a:t>
            </a:r>
            <a:r>
              <a:rPr lang="de-AT" sz="1400" dirty="0"/>
              <a:t> </a:t>
            </a:r>
            <a:r>
              <a:rPr lang="de-AT" sz="1400" dirty="0" err="1"/>
              <a:t>planning</a:t>
            </a:r>
            <a:r>
              <a:rPr lang="de-AT" sz="1400" dirty="0"/>
              <a:t> </a:t>
            </a:r>
            <a:r>
              <a:rPr lang="de-AT" sz="1400" dirty="0" err="1"/>
              <a:t>frameworks</a:t>
            </a:r>
            <a:r>
              <a:rPr lang="de-AT" sz="1400" dirty="0"/>
              <a:t>.</a:t>
            </a:r>
          </a:p>
          <a:p>
            <a:pPr>
              <a:lnSpc>
                <a:spcPct val="90000"/>
              </a:lnSpc>
              <a:buFontTx/>
              <a:buNone/>
            </a:pPr>
            <a:endParaRPr lang="de-DE" sz="1400" dirty="0"/>
          </a:p>
          <a:p>
            <a:pPr>
              <a:lnSpc>
                <a:spcPct val="90000"/>
              </a:lnSpc>
              <a:buFontTx/>
              <a:buNone/>
            </a:pPr>
            <a:r>
              <a:rPr lang="de-DE" sz="1400" b="1" dirty="0">
                <a:solidFill>
                  <a:srgbClr val="95843F"/>
                </a:solidFill>
              </a:rPr>
              <a:t>Learning </a:t>
            </a:r>
            <a:r>
              <a:rPr lang="de-DE" sz="1400" b="1" dirty="0" err="1">
                <a:solidFill>
                  <a:srgbClr val="95843F"/>
                </a:solidFill>
              </a:rPr>
              <a:t>outcome</a:t>
            </a:r>
            <a:r>
              <a:rPr lang="de-DE" sz="1400" b="1" dirty="0">
                <a:solidFill>
                  <a:srgbClr val="95843F"/>
                </a:solidFill>
              </a:rPr>
              <a:t> 4: </a:t>
            </a:r>
            <a:endParaRPr lang="de-DE" sz="1400" dirty="0"/>
          </a:p>
          <a:p>
            <a:pPr>
              <a:lnSpc>
                <a:spcPct val="90000"/>
              </a:lnSpc>
              <a:buFontTx/>
              <a:buNone/>
            </a:pPr>
            <a:r>
              <a:rPr lang="de-DE" sz="1400" b="1" dirty="0" err="1"/>
              <a:t>Advance</a:t>
            </a:r>
            <a:r>
              <a:rPr lang="de-DE" sz="1400" dirty="0"/>
              <a:t> </a:t>
            </a:r>
            <a:r>
              <a:rPr lang="de-DE" sz="1400" dirty="0" err="1"/>
              <a:t>your</a:t>
            </a:r>
            <a:r>
              <a:rPr lang="de-DE" sz="1400" dirty="0"/>
              <a:t> </a:t>
            </a:r>
            <a:r>
              <a:rPr lang="de-DE" sz="1400" dirty="0" err="1"/>
              <a:t>understanding</a:t>
            </a:r>
            <a:r>
              <a:rPr lang="de-DE" sz="1400" dirty="0"/>
              <a:t> </a:t>
            </a:r>
            <a:r>
              <a:rPr lang="de-DE" sz="1400" dirty="0" err="1"/>
              <a:t>of</a:t>
            </a:r>
            <a:r>
              <a:rPr lang="de-DE" sz="1400" dirty="0"/>
              <a:t> </a:t>
            </a:r>
            <a:r>
              <a:rPr lang="de-DE" sz="1400" dirty="0" err="1"/>
              <a:t>social</a:t>
            </a:r>
            <a:r>
              <a:rPr lang="de-DE" sz="1400" dirty="0"/>
              <a:t> </a:t>
            </a:r>
            <a:r>
              <a:rPr lang="de-DE" sz="1400" dirty="0" err="1"/>
              <a:t>and</a:t>
            </a:r>
            <a:r>
              <a:rPr lang="de-DE" sz="1400" dirty="0"/>
              <a:t> </a:t>
            </a:r>
            <a:r>
              <a:rPr lang="de-DE" sz="1400" dirty="0" err="1"/>
              <a:t>civic</a:t>
            </a:r>
            <a:r>
              <a:rPr lang="de-DE" sz="1400" dirty="0"/>
              <a:t> </a:t>
            </a:r>
            <a:r>
              <a:rPr lang="de-DE" sz="1400" dirty="0" err="1"/>
              <a:t>responsibility</a:t>
            </a:r>
            <a:r>
              <a:rPr lang="de-DE" sz="1400" dirty="0"/>
              <a:t> </a:t>
            </a:r>
            <a:r>
              <a:rPr lang="de-DE" sz="1400" dirty="0" err="1"/>
              <a:t>and</a:t>
            </a:r>
            <a:r>
              <a:rPr lang="de-DE" sz="1400" dirty="0"/>
              <a:t> </a:t>
            </a:r>
            <a:r>
              <a:rPr lang="de-DE" sz="1400" dirty="0" err="1"/>
              <a:t>develop</a:t>
            </a:r>
            <a:r>
              <a:rPr lang="de-DE" sz="1400" dirty="0"/>
              <a:t> an </a:t>
            </a:r>
            <a:r>
              <a:rPr lang="de-DE" sz="1400" dirty="0" err="1"/>
              <a:t>appreciation</a:t>
            </a:r>
            <a:r>
              <a:rPr lang="de-DE" sz="1400" dirty="0"/>
              <a:t> </a:t>
            </a:r>
            <a:r>
              <a:rPr lang="de-DE" sz="1400" dirty="0" err="1"/>
              <a:t>of</a:t>
            </a:r>
            <a:r>
              <a:rPr lang="de-DE" sz="1400" dirty="0"/>
              <a:t> </a:t>
            </a:r>
            <a:r>
              <a:rPr lang="de-DE" sz="1400" dirty="0" err="1"/>
              <a:t>the</a:t>
            </a:r>
            <a:r>
              <a:rPr lang="de-DE" sz="1400" dirty="0"/>
              <a:t> </a:t>
            </a:r>
            <a:r>
              <a:rPr lang="de-DE" sz="1400" dirty="0" err="1"/>
              <a:t>philosophical</a:t>
            </a:r>
            <a:r>
              <a:rPr lang="de-DE" sz="1400" dirty="0"/>
              <a:t> </a:t>
            </a:r>
            <a:r>
              <a:rPr lang="de-DE" sz="1400" dirty="0" err="1"/>
              <a:t>and</a:t>
            </a:r>
            <a:r>
              <a:rPr lang="de-DE" sz="1400" dirty="0"/>
              <a:t> </a:t>
            </a:r>
            <a:r>
              <a:rPr lang="de-DE" sz="1400" dirty="0" err="1"/>
              <a:t>social</a:t>
            </a:r>
            <a:r>
              <a:rPr lang="de-DE" sz="1400" dirty="0"/>
              <a:t> </a:t>
            </a:r>
            <a:r>
              <a:rPr lang="de-DE" sz="1400" dirty="0" err="1"/>
              <a:t>context</a:t>
            </a:r>
            <a:r>
              <a:rPr lang="de-DE" sz="1400" dirty="0"/>
              <a:t> </a:t>
            </a:r>
            <a:r>
              <a:rPr lang="de-DE" sz="1400" dirty="0" err="1"/>
              <a:t>of</a:t>
            </a:r>
            <a:r>
              <a:rPr lang="de-DE" sz="1400" dirty="0"/>
              <a:t> </a:t>
            </a:r>
            <a:r>
              <a:rPr lang="de-DE" sz="1400" dirty="0" err="1"/>
              <a:t>sustainability</a:t>
            </a:r>
            <a:r>
              <a:rPr lang="de-DE" sz="1400" dirty="0"/>
              <a:t> </a:t>
            </a:r>
            <a:r>
              <a:rPr lang="de-DE" sz="1400" dirty="0" err="1"/>
              <a:t>communication</a:t>
            </a:r>
            <a:r>
              <a:rPr lang="de-DE" sz="1400" dirty="0"/>
              <a:t>. </a:t>
            </a:r>
            <a:r>
              <a:rPr lang="de-DE" sz="1400" dirty="0" err="1"/>
              <a:t>Advance</a:t>
            </a:r>
            <a:r>
              <a:rPr lang="de-DE" sz="1400" dirty="0"/>
              <a:t> </a:t>
            </a:r>
            <a:r>
              <a:rPr lang="de-DE" sz="1400" dirty="0" err="1"/>
              <a:t>your</a:t>
            </a:r>
            <a:r>
              <a:rPr lang="de-DE" sz="1400" dirty="0"/>
              <a:t> </a:t>
            </a:r>
            <a:r>
              <a:rPr lang="de-DE" sz="1400" dirty="0" err="1"/>
              <a:t>knowledge</a:t>
            </a:r>
            <a:r>
              <a:rPr lang="de-DE" sz="1400" dirty="0"/>
              <a:t> </a:t>
            </a:r>
            <a:r>
              <a:rPr lang="de-DE" sz="1400" dirty="0" err="1"/>
              <a:t>and</a:t>
            </a:r>
            <a:r>
              <a:rPr lang="de-DE" sz="1400" dirty="0"/>
              <a:t> </a:t>
            </a:r>
            <a:r>
              <a:rPr lang="de-DE" sz="1400" dirty="0" err="1"/>
              <a:t>respect</a:t>
            </a:r>
            <a:r>
              <a:rPr lang="de-DE" sz="1400" dirty="0"/>
              <a:t> of </a:t>
            </a:r>
            <a:r>
              <a:rPr lang="de-DE" sz="1400" dirty="0" err="1"/>
              <a:t>ethics</a:t>
            </a:r>
            <a:r>
              <a:rPr lang="de-DE" sz="1400" dirty="0"/>
              <a:t> </a:t>
            </a:r>
            <a:r>
              <a:rPr lang="de-DE" sz="1400" dirty="0" err="1"/>
              <a:t>and</a:t>
            </a:r>
            <a:r>
              <a:rPr lang="de-DE" sz="1400" dirty="0"/>
              <a:t> </a:t>
            </a:r>
            <a:r>
              <a:rPr lang="de-DE" sz="1400" dirty="0" err="1"/>
              <a:t>ethical</a:t>
            </a:r>
            <a:r>
              <a:rPr lang="de-DE" sz="1400" dirty="0"/>
              <a:t> </a:t>
            </a:r>
            <a:r>
              <a:rPr lang="de-DE" sz="1400" dirty="0" err="1" smtClean="0"/>
              <a:t>standards</a:t>
            </a:r>
            <a:r>
              <a:rPr lang="de-DE" sz="1400" dirty="0" smtClean="0"/>
              <a:t> </a:t>
            </a:r>
            <a:r>
              <a:rPr lang="de-DE" sz="1400" dirty="0"/>
              <a:t>in </a:t>
            </a:r>
            <a:r>
              <a:rPr lang="de-DE" sz="1400" dirty="0" err="1"/>
              <a:t>relation</a:t>
            </a:r>
            <a:r>
              <a:rPr lang="de-DE" sz="1400" dirty="0"/>
              <a:t> </a:t>
            </a:r>
            <a:r>
              <a:rPr lang="de-DE" sz="1400" dirty="0" err="1"/>
              <a:t>to</a:t>
            </a:r>
            <a:r>
              <a:rPr lang="de-DE" sz="1400" dirty="0"/>
              <a:t> </a:t>
            </a:r>
            <a:r>
              <a:rPr lang="de-DE" sz="1400" dirty="0" err="1"/>
              <a:t>communication</a:t>
            </a:r>
            <a:r>
              <a:rPr lang="de-DE" sz="1400" dirty="0"/>
              <a:t> of, </a:t>
            </a:r>
            <a:r>
              <a:rPr lang="de-DE" sz="1400" dirty="0" err="1"/>
              <a:t>about</a:t>
            </a:r>
            <a:r>
              <a:rPr lang="de-DE" sz="1400" dirty="0"/>
              <a:t> </a:t>
            </a:r>
            <a:r>
              <a:rPr lang="de-DE" sz="1400" dirty="0" err="1"/>
              <a:t>and</a:t>
            </a:r>
            <a:r>
              <a:rPr lang="de-DE" sz="1400" dirty="0"/>
              <a:t> </a:t>
            </a:r>
            <a:r>
              <a:rPr lang="de-DE" sz="1400" dirty="0" err="1"/>
              <a:t>for</a:t>
            </a:r>
            <a:r>
              <a:rPr lang="de-DE" sz="1400" dirty="0"/>
              <a:t> </a:t>
            </a:r>
            <a:r>
              <a:rPr lang="de-DE" sz="1400" dirty="0" err="1"/>
              <a:t>sustainability</a:t>
            </a:r>
            <a:r>
              <a:rPr lang="de-DE" sz="1400" dirty="0"/>
              <a:t>.</a:t>
            </a:r>
          </a:p>
          <a:p>
            <a:pPr>
              <a:lnSpc>
                <a:spcPct val="90000"/>
              </a:lnSpc>
              <a:buFontTx/>
              <a:buNone/>
            </a:pPr>
            <a:endParaRPr lang="de-DE" sz="1400" dirty="0"/>
          </a:p>
          <a:p>
            <a:pPr>
              <a:lnSpc>
                <a:spcPct val="90000"/>
              </a:lnSpc>
              <a:buFontTx/>
              <a:buNone/>
            </a:pPr>
            <a:r>
              <a:rPr lang="de-DE" sz="1400" b="1" dirty="0">
                <a:solidFill>
                  <a:srgbClr val="95843F"/>
                </a:solidFill>
              </a:rPr>
              <a:t>Learning </a:t>
            </a:r>
            <a:r>
              <a:rPr lang="de-DE" sz="1400" b="1" dirty="0" err="1">
                <a:solidFill>
                  <a:srgbClr val="95843F"/>
                </a:solidFill>
              </a:rPr>
              <a:t>outcome</a:t>
            </a:r>
            <a:r>
              <a:rPr lang="de-DE" sz="1400" b="1" dirty="0">
                <a:solidFill>
                  <a:srgbClr val="95843F"/>
                </a:solidFill>
              </a:rPr>
              <a:t> 5: 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de-AT" sz="1400" b="1" dirty="0" err="1"/>
              <a:t>Anticipate</a:t>
            </a:r>
            <a:r>
              <a:rPr lang="de-AT" sz="1400" b="1" dirty="0"/>
              <a:t> </a:t>
            </a:r>
            <a:r>
              <a:rPr lang="de-AT" sz="1400" b="1" dirty="0" err="1"/>
              <a:t>and</a:t>
            </a:r>
            <a:r>
              <a:rPr lang="de-AT" sz="1400" b="1" dirty="0"/>
              <a:t> </a:t>
            </a:r>
            <a:r>
              <a:rPr lang="de-AT" sz="1400" b="1" dirty="0" smtClean="0"/>
              <a:t>Interpret </a:t>
            </a:r>
            <a:r>
              <a:rPr lang="de-AT" sz="1400" dirty="0" err="1"/>
              <a:t>current</a:t>
            </a:r>
            <a:r>
              <a:rPr lang="de-AT" sz="1400" dirty="0"/>
              <a:t> </a:t>
            </a:r>
            <a:r>
              <a:rPr lang="de-AT" sz="1400" dirty="0" err="1"/>
              <a:t>issues</a:t>
            </a:r>
            <a:r>
              <a:rPr lang="de-AT" sz="1400" dirty="0"/>
              <a:t> </a:t>
            </a:r>
            <a:r>
              <a:rPr lang="de-AT" sz="1400" dirty="0" err="1"/>
              <a:t>and</a:t>
            </a:r>
            <a:r>
              <a:rPr lang="de-AT" sz="1400" dirty="0"/>
              <a:t> </a:t>
            </a:r>
            <a:r>
              <a:rPr lang="de-AT" sz="1400" dirty="0" err="1"/>
              <a:t>challenges</a:t>
            </a:r>
            <a:r>
              <a:rPr lang="de-AT" sz="1400" dirty="0"/>
              <a:t> of a </a:t>
            </a:r>
            <a:r>
              <a:rPr lang="de-AT" sz="1400" dirty="0" err="1"/>
              <a:t>world</a:t>
            </a:r>
            <a:r>
              <a:rPr lang="de-AT" sz="1400" dirty="0"/>
              <a:t> in </a:t>
            </a:r>
            <a:r>
              <a:rPr lang="de-AT" sz="1400" dirty="0" err="1"/>
              <a:t>transformation</a:t>
            </a:r>
            <a:r>
              <a:rPr lang="de-AT" sz="1400" dirty="0"/>
              <a:t> </a:t>
            </a:r>
            <a:r>
              <a:rPr lang="de-AT" sz="1400" dirty="0" err="1"/>
              <a:t>and</a:t>
            </a:r>
            <a:r>
              <a:rPr lang="de-AT" sz="1400" dirty="0"/>
              <a:t> </a:t>
            </a:r>
            <a:r>
              <a:rPr lang="de-AT" sz="1400" dirty="0" err="1"/>
              <a:t>social</a:t>
            </a:r>
            <a:r>
              <a:rPr lang="de-AT" sz="1400" dirty="0"/>
              <a:t> </a:t>
            </a:r>
            <a:r>
              <a:rPr lang="de-AT" sz="1400" dirty="0" err="1"/>
              <a:t>change</a:t>
            </a:r>
            <a:r>
              <a:rPr lang="de-AT" sz="1400" dirty="0"/>
              <a:t>. </a:t>
            </a:r>
            <a:r>
              <a:rPr lang="de-AT" sz="1400" dirty="0" err="1"/>
              <a:t>Develop</a:t>
            </a:r>
            <a:r>
              <a:rPr lang="de-AT" sz="1400" dirty="0"/>
              <a:t> a </a:t>
            </a:r>
            <a:r>
              <a:rPr lang="de-AT" sz="1400" dirty="0" err="1"/>
              <a:t>deep</a:t>
            </a:r>
            <a:r>
              <a:rPr lang="de-AT" sz="1400" dirty="0"/>
              <a:t> </a:t>
            </a:r>
            <a:r>
              <a:rPr lang="de-AT" sz="1400" dirty="0" err="1"/>
              <a:t>understanding</a:t>
            </a:r>
            <a:r>
              <a:rPr lang="de-AT" sz="1400" dirty="0"/>
              <a:t> </a:t>
            </a:r>
            <a:r>
              <a:rPr lang="de-AT" sz="1400" dirty="0" err="1"/>
              <a:t>of</a:t>
            </a:r>
            <a:r>
              <a:rPr lang="de-AT" sz="1400" dirty="0"/>
              <a:t> </a:t>
            </a:r>
            <a:r>
              <a:rPr lang="de-AT" sz="1400" dirty="0" err="1"/>
              <a:t>and</a:t>
            </a:r>
            <a:r>
              <a:rPr lang="de-AT" sz="1400" dirty="0"/>
              <a:t> </a:t>
            </a:r>
            <a:r>
              <a:rPr lang="de-AT" sz="1400" dirty="0" err="1"/>
              <a:t>skills</a:t>
            </a:r>
            <a:r>
              <a:rPr lang="de-AT" sz="1400" dirty="0"/>
              <a:t> </a:t>
            </a:r>
            <a:r>
              <a:rPr lang="de-AT" sz="1400" dirty="0" err="1"/>
              <a:t>to</a:t>
            </a:r>
            <a:r>
              <a:rPr lang="de-AT" sz="1400" dirty="0"/>
              <a:t> </a:t>
            </a:r>
            <a:r>
              <a:rPr lang="de-AT" sz="1400" dirty="0" err="1"/>
              <a:t>create</a:t>
            </a:r>
            <a:r>
              <a:rPr lang="de-AT" sz="1400" dirty="0"/>
              <a:t> </a:t>
            </a:r>
            <a:r>
              <a:rPr lang="de-AT" sz="1400" dirty="0" err="1"/>
              <a:t>change</a:t>
            </a:r>
            <a:r>
              <a:rPr lang="de-AT" sz="1400" dirty="0"/>
              <a:t>, </a:t>
            </a:r>
            <a:r>
              <a:rPr lang="de-AT" sz="1400" dirty="0" err="1"/>
              <a:t>develop</a:t>
            </a:r>
            <a:r>
              <a:rPr lang="de-AT" sz="1400" dirty="0"/>
              <a:t> </a:t>
            </a:r>
            <a:r>
              <a:rPr lang="de-AT" sz="1400" dirty="0" err="1"/>
              <a:t>advocacy</a:t>
            </a:r>
            <a:r>
              <a:rPr lang="de-AT" sz="1400" dirty="0"/>
              <a:t>, </a:t>
            </a:r>
            <a:r>
              <a:rPr lang="de-AT" sz="1400" dirty="0" err="1"/>
              <a:t>leadership</a:t>
            </a:r>
            <a:r>
              <a:rPr lang="de-AT" sz="1400" dirty="0"/>
              <a:t> </a:t>
            </a:r>
            <a:r>
              <a:rPr lang="de-AT" sz="1400" dirty="0" err="1"/>
              <a:t>and</a:t>
            </a:r>
            <a:r>
              <a:rPr lang="de-AT" sz="1400" dirty="0"/>
              <a:t> </a:t>
            </a:r>
            <a:r>
              <a:rPr lang="de-AT" sz="1400" dirty="0" err="1"/>
              <a:t>authorship</a:t>
            </a:r>
            <a:r>
              <a:rPr lang="de-AT" sz="1400" dirty="0"/>
              <a:t> in </a:t>
            </a:r>
            <a:r>
              <a:rPr lang="de-AT" sz="1400" dirty="0" err="1"/>
              <a:t>and</a:t>
            </a:r>
            <a:r>
              <a:rPr lang="de-AT" sz="1400" dirty="0"/>
              <a:t> </a:t>
            </a:r>
            <a:r>
              <a:rPr lang="de-AT" sz="1400" dirty="0" err="1"/>
              <a:t>for</a:t>
            </a:r>
            <a:r>
              <a:rPr lang="de-AT" sz="1400" dirty="0"/>
              <a:t> </a:t>
            </a:r>
            <a:r>
              <a:rPr lang="de-AT" sz="1400" dirty="0" err="1"/>
              <a:t>sustainability</a:t>
            </a:r>
            <a:r>
              <a:rPr lang="de-AT" sz="1400" dirty="0"/>
              <a:t> </a:t>
            </a:r>
            <a:r>
              <a:rPr lang="de-AT" sz="1400" dirty="0" err="1"/>
              <a:t>communication</a:t>
            </a:r>
            <a:r>
              <a:rPr lang="de-AT" sz="1400" dirty="0"/>
              <a:t>.</a:t>
            </a:r>
            <a:endParaRPr lang="de-DE" sz="1400" dirty="0"/>
          </a:p>
        </p:txBody>
      </p:sp>
    </p:spTree>
    <p:extLst>
      <p:ext uri="{BB962C8B-B14F-4D97-AF65-F5344CB8AC3E}">
        <p14:creationId xmlns:p14="http://schemas.microsoft.com/office/powerpoint/2010/main" val="1237190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>
            <a:extLst>
              <a:ext uri="{FF2B5EF4-FFF2-40B4-BE49-F238E27FC236}">
                <a16:creationId xmlns:a16="http://schemas.microsoft.com/office/drawing/2014/main" id="{E85F57F9-2232-914B-B3B6-3C55E594DB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“Sustainability Communication”</a:t>
            </a:r>
          </a:p>
        </p:txBody>
      </p:sp>
      <p:sp>
        <p:nvSpPr>
          <p:cNvPr id="7" name="Inhaltsplatzhalter 6">
            <a:extLst>
              <a:ext uri="{FF2B5EF4-FFF2-40B4-BE49-F238E27FC236}">
                <a16:creationId xmlns:a16="http://schemas.microsoft.com/office/drawing/2014/main" id="{5B912C5D-CDC7-CE41-ADAA-02306404153A}"/>
              </a:ext>
            </a:extLst>
          </p:cNvPr>
          <p:cNvSpPr>
            <a:spLocks noGrp="1"/>
          </p:cNvSpPr>
          <p:nvPr>
            <p:ph idx="1"/>
          </p:nvPr>
        </p:nvSpPr>
        <p:spPr>
          <a:solidFill>
            <a:srgbClr val="BEBC32"/>
          </a:solidFill>
        </p:spPr>
        <p:txBody>
          <a:bodyPr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dirty="0"/>
              <a:t>Sustainability is a principle of action, a moral compass that guides individual and organizational behavior – with the potential to become a universal value of our society </a:t>
            </a:r>
            <a:r>
              <a:rPr lang="en-US" sz="1800" dirty="0"/>
              <a:t>(</a:t>
            </a:r>
            <a:r>
              <a:rPr lang="en-US" sz="1800" dirty="0" err="1"/>
              <a:t>Weder</a:t>
            </a:r>
            <a:r>
              <a:rPr lang="en-US" sz="1800" dirty="0"/>
              <a:t>, 2022)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708597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>
            <a:extLst>
              <a:ext uri="{FF2B5EF4-FFF2-40B4-BE49-F238E27FC236}">
                <a16:creationId xmlns:a16="http://schemas.microsoft.com/office/drawing/2014/main" id="{E85F57F9-2232-914B-B3B6-3C55E594DB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“Sustainability Communication”</a:t>
            </a:r>
          </a:p>
        </p:txBody>
      </p:sp>
      <p:sp>
        <p:nvSpPr>
          <p:cNvPr id="7" name="Inhaltsplatzhalter 6">
            <a:extLst>
              <a:ext uri="{FF2B5EF4-FFF2-40B4-BE49-F238E27FC236}">
                <a16:creationId xmlns:a16="http://schemas.microsoft.com/office/drawing/2014/main" id="{5B912C5D-CDC7-CE41-ADAA-02306404153A}"/>
              </a:ext>
            </a:extLst>
          </p:cNvPr>
          <p:cNvSpPr>
            <a:spLocks noGrp="1"/>
          </p:cNvSpPr>
          <p:nvPr>
            <p:ph idx="1"/>
          </p:nvPr>
        </p:nvSpPr>
        <p:spPr>
          <a:solidFill>
            <a:srgbClr val="BEBC32"/>
          </a:solidFill>
        </p:spPr>
        <p:txBody>
          <a:bodyPr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dirty="0"/>
              <a:t>Sustainability is a principle of action, a moral compass that guides individual and organizational behavior – with the potential to become a universal value of our society </a:t>
            </a:r>
            <a:r>
              <a:rPr lang="en-US" sz="1800" dirty="0"/>
              <a:t>(</a:t>
            </a:r>
            <a:r>
              <a:rPr lang="en-US" sz="1800" dirty="0" err="1"/>
              <a:t>Weder</a:t>
            </a:r>
            <a:r>
              <a:rPr lang="en-US" sz="1800" dirty="0"/>
              <a:t>, 2022)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Sustainability is directly connected with communication </a:t>
            </a:r>
            <a:r>
              <a:rPr lang="en-US" sz="1800" dirty="0"/>
              <a:t>(</a:t>
            </a:r>
            <a:r>
              <a:rPr lang="en-US" sz="1800" dirty="0" err="1"/>
              <a:t>Weder</a:t>
            </a:r>
            <a:r>
              <a:rPr lang="en-US" sz="1800" dirty="0"/>
              <a:t> et al., 2021; Michelsen 2007:  25; see also Burgess, Harrison et al. 1998; Agyeman 2007; Killingsworth 2007; </a:t>
            </a:r>
            <a:r>
              <a:rPr lang="en-US" sz="1800" dirty="0" err="1"/>
              <a:t>Plec</a:t>
            </a:r>
            <a:r>
              <a:rPr lang="en-US" sz="1800" dirty="0"/>
              <a:t> 2007; </a:t>
            </a:r>
            <a:r>
              <a:rPr lang="en-US" sz="1800" dirty="0" err="1"/>
              <a:t>Brulle</a:t>
            </a:r>
            <a:r>
              <a:rPr lang="en-US" sz="1800" dirty="0"/>
              <a:t> 2010; </a:t>
            </a:r>
            <a:r>
              <a:rPr lang="en-US" sz="1800" dirty="0" err="1"/>
              <a:t>Monani</a:t>
            </a:r>
            <a:r>
              <a:rPr lang="en-US" sz="1800" dirty="0"/>
              <a:t> 2011; </a:t>
            </a:r>
            <a:r>
              <a:rPr lang="en-US" sz="1800" dirty="0" err="1"/>
              <a:t>Tinnell</a:t>
            </a:r>
            <a:r>
              <a:rPr lang="en-US" sz="1800" dirty="0"/>
              <a:t> 2011)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35053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>
            <a:extLst>
              <a:ext uri="{FF2B5EF4-FFF2-40B4-BE49-F238E27FC236}">
                <a16:creationId xmlns:a16="http://schemas.microsoft.com/office/drawing/2014/main" id="{E85F57F9-2232-914B-B3B6-3C55E594DB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“Sustainability Communication”</a:t>
            </a:r>
          </a:p>
        </p:txBody>
      </p:sp>
      <p:sp>
        <p:nvSpPr>
          <p:cNvPr id="7" name="Inhaltsplatzhalter 6">
            <a:extLst>
              <a:ext uri="{FF2B5EF4-FFF2-40B4-BE49-F238E27FC236}">
                <a16:creationId xmlns:a16="http://schemas.microsoft.com/office/drawing/2014/main" id="{5B912C5D-CDC7-CE41-ADAA-02306404153A}"/>
              </a:ext>
            </a:extLst>
          </p:cNvPr>
          <p:cNvSpPr>
            <a:spLocks noGrp="1"/>
          </p:cNvSpPr>
          <p:nvPr>
            <p:ph idx="1"/>
          </p:nvPr>
        </p:nvSpPr>
        <p:spPr>
          <a:solidFill>
            <a:srgbClr val="BEBC32"/>
          </a:solidFill>
        </p:spPr>
        <p:txBody>
          <a:bodyPr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dirty="0"/>
              <a:t>Sustainability is a principle of action, a moral compass that guides individual and organizational behavior – with the potential to become a universal value of our society </a:t>
            </a:r>
            <a:r>
              <a:rPr lang="en-US" sz="1800" dirty="0"/>
              <a:t>(</a:t>
            </a:r>
            <a:r>
              <a:rPr lang="en-US" sz="1800" dirty="0" err="1"/>
              <a:t>Weder</a:t>
            </a:r>
            <a:r>
              <a:rPr lang="en-US" sz="1800" dirty="0"/>
              <a:t>, 2022)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Sustainability is directly connected with communication </a:t>
            </a:r>
            <a:r>
              <a:rPr lang="en-US" sz="1800" dirty="0"/>
              <a:t>(</a:t>
            </a:r>
            <a:r>
              <a:rPr lang="en-US" sz="1800" dirty="0" err="1"/>
              <a:t>Weder</a:t>
            </a:r>
            <a:r>
              <a:rPr lang="en-US" sz="1800" dirty="0"/>
              <a:t> et al., 2021; Michelsen 2007:  25; see also Burgess, Harrison et al. 1998; Agyeman 2007; Killingsworth 2007; </a:t>
            </a:r>
            <a:r>
              <a:rPr lang="en-US" sz="1800" dirty="0" err="1"/>
              <a:t>Plec</a:t>
            </a:r>
            <a:r>
              <a:rPr lang="en-US" sz="1800" dirty="0"/>
              <a:t> 2007; </a:t>
            </a:r>
            <a:r>
              <a:rPr lang="en-US" sz="1800" dirty="0" err="1"/>
              <a:t>Brulle</a:t>
            </a:r>
            <a:r>
              <a:rPr lang="en-US" sz="1800" dirty="0"/>
              <a:t> 2010; </a:t>
            </a:r>
            <a:r>
              <a:rPr lang="en-US" sz="1800" dirty="0" err="1"/>
              <a:t>Monani</a:t>
            </a:r>
            <a:r>
              <a:rPr lang="en-US" sz="1800" dirty="0"/>
              <a:t> 2011; </a:t>
            </a:r>
            <a:r>
              <a:rPr lang="en-US" sz="1800" dirty="0" err="1"/>
              <a:t>Tinnell</a:t>
            </a:r>
            <a:r>
              <a:rPr lang="en-US" sz="1800" dirty="0"/>
              <a:t> 2011)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Sustainability communication: critically evaluate and introduce an understanding of the human-environment relationship into social discourse </a:t>
            </a:r>
            <a:r>
              <a:rPr lang="en-US" sz="1800" dirty="0"/>
              <a:t>(</a:t>
            </a:r>
            <a:r>
              <a:rPr lang="en-US" sz="1800" dirty="0" err="1"/>
              <a:t>Godemann</a:t>
            </a:r>
            <a:r>
              <a:rPr lang="en-US" sz="1800" dirty="0"/>
              <a:t> &amp; Michelsen, 2011, </a:t>
            </a:r>
            <a:r>
              <a:rPr lang="en-US" sz="1800" dirty="0" err="1"/>
              <a:t>Weder</a:t>
            </a:r>
            <a:r>
              <a:rPr lang="en-US" sz="1800" dirty="0"/>
              <a:t> et al., 2021)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881241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>
            <a:extLst>
              <a:ext uri="{FF2B5EF4-FFF2-40B4-BE49-F238E27FC236}">
                <a16:creationId xmlns:a16="http://schemas.microsoft.com/office/drawing/2014/main" id="{E85F57F9-2232-914B-B3B6-3C55E594DB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“Sustainability Communication”</a:t>
            </a:r>
          </a:p>
        </p:txBody>
      </p:sp>
      <p:sp>
        <p:nvSpPr>
          <p:cNvPr id="7" name="Inhaltsplatzhalter 6">
            <a:extLst>
              <a:ext uri="{FF2B5EF4-FFF2-40B4-BE49-F238E27FC236}">
                <a16:creationId xmlns:a16="http://schemas.microsoft.com/office/drawing/2014/main" id="{5B912C5D-CDC7-CE41-ADAA-02306404153A}"/>
              </a:ext>
            </a:extLst>
          </p:cNvPr>
          <p:cNvSpPr>
            <a:spLocks noGrp="1"/>
          </p:cNvSpPr>
          <p:nvPr>
            <p:ph idx="1"/>
          </p:nvPr>
        </p:nvSpPr>
        <p:spPr>
          <a:solidFill>
            <a:srgbClr val="BEBC32"/>
          </a:solidFill>
        </p:spPr>
        <p:txBody>
          <a:bodyPr>
            <a:normAutofit lnSpcReduction="10000"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dirty="0"/>
              <a:t>Sustainability is a principle of action, a moral compass that guides individual and organizational behavior – with the potential to become a universal value of our society </a:t>
            </a:r>
            <a:r>
              <a:rPr lang="en-US" sz="1800" dirty="0"/>
              <a:t>(</a:t>
            </a:r>
            <a:r>
              <a:rPr lang="en-US" sz="1800" dirty="0" err="1"/>
              <a:t>Weder</a:t>
            </a:r>
            <a:r>
              <a:rPr lang="en-US" sz="1800" dirty="0"/>
              <a:t>, 2022)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Sustainability is directly connected with communication </a:t>
            </a:r>
            <a:r>
              <a:rPr lang="en-US" sz="1800" dirty="0"/>
              <a:t>(</a:t>
            </a:r>
            <a:r>
              <a:rPr lang="en-US" sz="1800" dirty="0" err="1"/>
              <a:t>Weder</a:t>
            </a:r>
            <a:r>
              <a:rPr lang="en-US" sz="1800" dirty="0"/>
              <a:t> et al., 2021; Michelsen 2007:  25; see also Burgess, Harrison et al. 1998; Agyeman 2007; Killingsworth 2007; </a:t>
            </a:r>
            <a:r>
              <a:rPr lang="en-US" sz="1800" dirty="0" err="1"/>
              <a:t>Plec</a:t>
            </a:r>
            <a:r>
              <a:rPr lang="en-US" sz="1800" dirty="0"/>
              <a:t> 2007; </a:t>
            </a:r>
            <a:r>
              <a:rPr lang="en-US" sz="1800" dirty="0" err="1"/>
              <a:t>Brulle</a:t>
            </a:r>
            <a:r>
              <a:rPr lang="en-US" sz="1800" dirty="0"/>
              <a:t> 2010; </a:t>
            </a:r>
            <a:r>
              <a:rPr lang="en-US" sz="1800" dirty="0" err="1"/>
              <a:t>Monani</a:t>
            </a:r>
            <a:r>
              <a:rPr lang="en-US" sz="1800" dirty="0"/>
              <a:t> 2011; </a:t>
            </a:r>
            <a:r>
              <a:rPr lang="en-US" sz="1800" dirty="0" err="1"/>
              <a:t>Tinnell</a:t>
            </a:r>
            <a:r>
              <a:rPr lang="en-US" sz="1800" dirty="0"/>
              <a:t> 2011)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Sustainability communication: critically evaluate and introduce an understanding of the human-environment relationship into social discourse </a:t>
            </a:r>
            <a:r>
              <a:rPr lang="en-US" sz="1800" dirty="0"/>
              <a:t>(</a:t>
            </a:r>
            <a:r>
              <a:rPr lang="en-US" sz="1800" dirty="0" err="1"/>
              <a:t>Godemann</a:t>
            </a:r>
            <a:r>
              <a:rPr lang="en-US" sz="1800" dirty="0"/>
              <a:t> &amp; Michelsen, 2011, </a:t>
            </a:r>
            <a:r>
              <a:rPr lang="en-US" sz="1800" dirty="0" err="1"/>
              <a:t>Weder</a:t>
            </a:r>
            <a:r>
              <a:rPr lang="en-US" sz="1800" dirty="0"/>
              <a:t> et al., 2021)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Sustainability &amp; Communication comprises:</a:t>
            </a:r>
          </a:p>
          <a:p>
            <a:pPr lvl="1"/>
            <a:r>
              <a:rPr lang="en-US" dirty="0"/>
              <a:t>Communication of sustainability</a:t>
            </a:r>
          </a:p>
          <a:p>
            <a:pPr lvl="1"/>
            <a:r>
              <a:rPr lang="en-US" dirty="0"/>
              <a:t>Communication about sustainability</a:t>
            </a:r>
          </a:p>
          <a:p>
            <a:pPr lvl="1"/>
            <a:r>
              <a:rPr lang="en-US" dirty="0"/>
              <a:t>Communication for sustainability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662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3BEAF61-F286-FE49-876F-5345D6AA50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“Sustainability Communication”</a:t>
            </a:r>
          </a:p>
        </p:txBody>
      </p:sp>
      <p:graphicFrame>
        <p:nvGraphicFramePr>
          <p:cNvPr id="4" name="Inhaltsplatzhalter 3">
            <a:extLst>
              <a:ext uri="{FF2B5EF4-FFF2-40B4-BE49-F238E27FC236}">
                <a16:creationId xmlns:a16="http://schemas.microsoft.com/office/drawing/2014/main" id="{01295921-D434-7E43-9AF0-F9E3A4620B9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23239150"/>
              </p:ext>
            </p:extLst>
          </p:nvPr>
        </p:nvGraphicFramePr>
        <p:xfrm>
          <a:off x="1200150" y="1600200"/>
          <a:ext cx="10752138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83233936"/>
      </p:ext>
    </p:extLst>
  </p:cSld>
  <p:clrMapOvr>
    <a:masterClrMapping/>
  </p:clrMapOvr>
</p:sld>
</file>

<file path=ppt/theme/theme1.xml><?xml version="1.0" encoding="utf-8"?>
<a:theme xmlns:a="http://schemas.openxmlformats.org/drawingml/2006/main" name="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1533</Words>
  <Application>Microsoft Office PowerPoint</Application>
  <PresentationFormat>Breitbild</PresentationFormat>
  <Paragraphs>179</Paragraphs>
  <Slides>20</Slides>
  <Notes>19</Notes>
  <HiddenSlides>1</HiddenSlides>
  <MMClips>0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20</vt:i4>
      </vt:variant>
    </vt:vector>
  </HeadingPairs>
  <TitlesOfParts>
    <vt:vector size="24" baseType="lpstr">
      <vt:lpstr>Arial</vt:lpstr>
      <vt:lpstr>Calibri</vt:lpstr>
      <vt:lpstr>Verdana</vt:lpstr>
      <vt:lpstr>Larissa-Design</vt:lpstr>
      <vt:lpstr>Outlook</vt:lpstr>
      <vt:lpstr>That’s about it …</vt:lpstr>
      <vt:lpstr>The course</vt:lpstr>
      <vt:lpstr>Learning outcomes</vt:lpstr>
      <vt:lpstr>“Sustainability Communication”</vt:lpstr>
      <vt:lpstr>“Sustainability Communication”</vt:lpstr>
      <vt:lpstr>“Sustainability Communication”</vt:lpstr>
      <vt:lpstr>“Sustainability Communication”</vt:lpstr>
      <vt:lpstr>“Sustainability Communication”</vt:lpstr>
      <vt:lpstr>D. Discursive construction of a “new norm”</vt:lpstr>
      <vt:lpstr>D. Discursive construction of a “new norm”</vt:lpstr>
      <vt:lpstr>Potential research topics</vt:lpstr>
      <vt:lpstr>Sustainability in the media</vt:lpstr>
      <vt:lpstr>Sustainability in the media </vt:lpstr>
      <vt:lpstr>Sustainability and communication</vt:lpstr>
      <vt:lpstr>Media technologies &amp; sustainability</vt:lpstr>
      <vt:lpstr>Media technologies &amp; sustainability</vt:lpstr>
      <vt:lpstr>Media technologies &amp; sustainability</vt:lpstr>
      <vt:lpstr>Let’s go…</vt:lpstr>
      <vt:lpstr>Let‘s stay in touch...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Folie 1</dc:title>
  <dc:creator>zmml</dc:creator>
  <cp:lastModifiedBy>Windows-Benutzer</cp:lastModifiedBy>
  <cp:revision>348</cp:revision>
  <cp:lastPrinted>2022-01-09T05:58:04Z</cp:lastPrinted>
  <dcterms:created xsi:type="dcterms:W3CDTF">2011-07-07T10:45:47Z</dcterms:created>
  <dcterms:modified xsi:type="dcterms:W3CDTF">2023-08-30T08:16:42Z</dcterms:modified>
</cp:coreProperties>
</file>