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3"/>
  </p:notesMasterIdLst>
  <p:handoutMasterIdLst>
    <p:handoutMasterId r:id="rId24"/>
  </p:handoutMasterIdLst>
  <p:sldIdLst>
    <p:sldId id="504" r:id="rId2"/>
    <p:sldId id="505" r:id="rId3"/>
    <p:sldId id="506" r:id="rId4"/>
    <p:sldId id="515" r:id="rId5"/>
    <p:sldId id="513" r:id="rId6"/>
    <p:sldId id="519" r:id="rId7"/>
    <p:sldId id="520" r:id="rId8"/>
    <p:sldId id="521" r:id="rId9"/>
    <p:sldId id="523" r:id="rId10"/>
    <p:sldId id="524" r:id="rId11"/>
    <p:sldId id="522" r:id="rId12"/>
    <p:sldId id="525" r:id="rId13"/>
    <p:sldId id="529" r:id="rId14"/>
    <p:sldId id="527" r:id="rId15"/>
    <p:sldId id="528" r:id="rId16"/>
    <p:sldId id="530" r:id="rId17"/>
    <p:sldId id="532" r:id="rId18"/>
    <p:sldId id="534" r:id="rId19"/>
    <p:sldId id="533" r:id="rId20"/>
    <p:sldId id="531" r:id="rId21"/>
    <p:sldId id="526" r:id="rId2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ndows-Benutzer" initials="W" lastIdx="2" clrIdx="0">
    <p:extLst>
      <p:ext uri="{19B8F6BF-5375-455C-9EA6-DF929625EA0E}">
        <p15:presenceInfo xmlns:p15="http://schemas.microsoft.com/office/powerpoint/2012/main" userId="Windows-Benutz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61A59"/>
    <a:srgbClr val="BEBC32"/>
    <a:srgbClr val="95843F"/>
    <a:srgbClr val="00664B"/>
    <a:srgbClr val="FFFFFF"/>
    <a:srgbClr val="6CB8D8"/>
    <a:srgbClr val="DFC638"/>
    <a:srgbClr val="C1D694"/>
    <a:srgbClr val="A99090"/>
    <a:srgbClr val="3B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275" autoAdjust="0"/>
    <p:restoredTop sz="81011" autoAdjust="0"/>
  </p:normalViewPr>
  <p:slideViewPr>
    <p:cSldViewPr>
      <p:cViewPr varScale="1">
        <p:scale>
          <a:sx n="49" d="100"/>
          <a:sy n="49" d="100"/>
        </p:scale>
        <p:origin x="1545" y="27"/>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49" d="100"/>
          <a:sy n="49" d="100"/>
        </p:scale>
        <p:origin x="2733" y="33"/>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E1C5AC-5C64-4882-B11F-34717C219D5B}" type="doc">
      <dgm:prSet loTypeId="urn:microsoft.com/office/officeart/2005/8/layout/hList6" loCatId="list" qsTypeId="urn:microsoft.com/office/officeart/2005/8/quickstyle/simple4" qsCatId="simple" csTypeId="urn:microsoft.com/office/officeart/2005/8/colors/accent3_3" csCatId="accent3" phldr="1"/>
      <dgm:spPr/>
      <dgm:t>
        <a:bodyPr/>
        <a:lstStyle/>
        <a:p>
          <a:endParaRPr lang="de-DE"/>
        </a:p>
      </dgm:t>
    </dgm:pt>
    <dgm:pt modelId="{53628E4D-75D0-435B-9BEF-BFFD9529571B}">
      <dgm:prSet phldrT="[Text]"/>
      <dgm:spPr/>
      <dgm:t>
        <a:bodyPr/>
        <a:lstStyle/>
        <a:p>
          <a:pPr>
            <a:buNone/>
          </a:pPr>
          <a:r>
            <a:rPr lang="de-DE" dirty="0">
              <a:solidFill>
                <a:schemeClr val="tx1"/>
              </a:solidFill>
            </a:rPr>
            <a:t>Media-level</a:t>
          </a:r>
        </a:p>
      </dgm:t>
    </dgm:pt>
    <dgm:pt modelId="{FAB66DB3-EF26-4422-B0A4-41419E76EB08}" type="parTrans" cxnId="{0978E440-5A3F-4A03-AE81-6BC547DB50A9}">
      <dgm:prSet/>
      <dgm:spPr/>
      <dgm:t>
        <a:bodyPr/>
        <a:lstStyle/>
        <a:p>
          <a:endParaRPr lang="de-DE">
            <a:solidFill>
              <a:schemeClr val="tx1"/>
            </a:solidFill>
          </a:endParaRPr>
        </a:p>
      </dgm:t>
    </dgm:pt>
    <dgm:pt modelId="{18EC8CFB-972A-40A5-87F2-E3906A562790}" type="sibTrans" cxnId="{0978E440-5A3F-4A03-AE81-6BC547DB50A9}">
      <dgm:prSet/>
      <dgm:spPr/>
      <dgm:t>
        <a:bodyPr/>
        <a:lstStyle/>
        <a:p>
          <a:endParaRPr lang="de-DE">
            <a:solidFill>
              <a:schemeClr val="tx1"/>
            </a:solidFill>
          </a:endParaRPr>
        </a:p>
      </dgm:t>
    </dgm:pt>
    <dgm:pt modelId="{B1DA44B1-959E-41D3-ABC9-FF99FB223326}">
      <dgm:prSet phldrT="[Text]"/>
      <dgm:spPr/>
      <dgm:t>
        <a:bodyPr/>
        <a:lstStyle/>
        <a:p>
          <a:pPr>
            <a:buNone/>
          </a:pPr>
          <a:r>
            <a:rPr lang="de-DE" dirty="0" err="1">
              <a:solidFill>
                <a:schemeClr val="tx1"/>
              </a:solidFill>
            </a:rPr>
            <a:t>Issue</a:t>
          </a:r>
          <a:r>
            <a:rPr lang="de-DE" dirty="0">
              <a:solidFill>
                <a:schemeClr val="tx1"/>
              </a:solidFill>
            </a:rPr>
            <a:t>-level</a:t>
          </a:r>
        </a:p>
      </dgm:t>
    </dgm:pt>
    <dgm:pt modelId="{A9607CB1-C177-44D5-A8F2-220DCF2F1609}" type="parTrans" cxnId="{B0199752-2881-4F29-8017-59FB86E19471}">
      <dgm:prSet/>
      <dgm:spPr/>
      <dgm:t>
        <a:bodyPr/>
        <a:lstStyle/>
        <a:p>
          <a:endParaRPr lang="de-DE">
            <a:solidFill>
              <a:schemeClr val="tx1"/>
            </a:solidFill>
          </a:endParaRPr>
        </a:p>
      </dgm:t>
    </dgm:pt>
    <dgm:pt modelId="{DDAD88F9-1569-4F88-AC9E-BE57A8F55619}" type="sibTrans" cxnId="{B0199752-2881-4F29-8017-59FB86E19471}">
      <dgm:prSet/>
      <dgm:spPr/>
      <dgm:t>
        <a:bodyPr/>
        <a:lstStyle/>
        <a:p>
          <a:endParaRPr lang="de-DE">
            <a:solidFill>
              <a:schemeClr val="tx1"/>
            </a:solidFill>
          </a:endParaRPr>
        </a:p>
      </dgm:t>
    </dgm:pt>
    <dgm:pt modelId="{48CCA3F8-6FAF-464A-A339-13C60F8C96E8}">
      <dgm:prSet phldrT="[Text]"/>
      <dgm:spPr/>
      <dgm:t>
        <a:bodyPr/>
        <a:lstStyle/>
        <a:p>
          <a:pPr>
            <a:buNone/>
          </a:pPr>
          <a:r>
            <a:rPr lang="de-DE" dirty="0" err="1">
              <a:solidFill>
                <a:schemeClr val="tx1"/>
              </a:solidFill>
            </a:rPr>
            <a:t>Assigned</a:t>
          </a:r>
          <a:r>
            <a:rPr lang="de-DE" dirty="0">
              <a:solidFill>
                <a:schemeClr val="tx1"/>
              </a:solidFill>
            </a:rPr>
            <a:t> </a:t>
          </a:r>
          <a:r>
            <a:rPr lang="de-DE" dirty="0" err="1">
              <a:solidFill>
                <a:schemeClr val="tx1"/>
              </a:solidFill>
            </a:rPr>
            <a:t>speaker</a:t>
          </a:r>
          <a:r>
            <a:rPr lang="de-DE" dirty="0">
              <a:solidFill>
                <a:schemeClr val="tx1"/>
              </a:solidFill>
            </a:rPr>
            <a:t> &amp; </a:t>
          </a:r>
          <a:r>
            <a:rPr lang="de-DE" dirty="0" err="1">
              <a:solidFill>
                <a:schemeClr val="tx1"/>
              </a:solidFill>
            </a:rPr>
            <a:t>audience</a:t>
          </a:r>
          <a:r>
            <a:rPr lang="de-DE" dirty="0">
              <a:solidFill>
                <a:schemeClr val="tx1"/>
              </a:solidFill>
            </a:rPr>
            <a:t> </a:t>
          </a:r>
          <a:r>
            <a:rPr lang="de-DE" dirty="0" err="1">
              <a:solidFill>
                <a:schemeClr val="tx1"/>
              </a:solidFill>
            </a:rPr>
            <a:t>roles</a:t>
          </a:r>
          <a:r>
            <a:rPr lang="de-DE" dirty="0">
              <a:solidFill>
                <a:schemeClr val="tx1"/>
              </a:solidFill>
            </a:rPr>
            <a:t> – but </a:t>
          </a:r>
          <a:r>
            <a:rPr lang="de-DE" dirty="0" err="1">
              <a:solidFill>
                <a:schemeClr val="tx1"/>
              </a:solidFill>
            </a:rPr>
            <a:t>they</a:t>
          </a:r>
          <a:r>
            <a:rPr lang="de-DE" dirty="0">
              <a:solidFill>
                <a:schemeClr val="tx1"/>
              </a:solidFill>
            </a:rPr>
            <a:t> </a:t>
          </a:r>
          <a:r>
            <a:rPr lang="de-DE" dirty="0" err="1">
              <a:solidFill>
                <a:schemeClr val="tx1"/>
              </a:solidFill>
            </a:rPr>
            <a:t>can</a:t>
          </a:r>
          <a:r>
            <a:rPr lang="de-DE" dirty="0">
              <a:solidFill>
                <a:schemeClr val="tx1"/>
              </a:solidFill>
            </a:rPr>
            <a:t> </a:t>
          </a:r>
          <a:r>
            <a:rPr lang="de-DE" dirty="0" err="1">
              <a:solidFill>
                <a:schemeClr val="tx1"/>
              </a:solidFill>
            </a:rPr>
            <a:t>change</a:t>
          </a:r>
          <a:endParaRPr lang="de-DE" dirty="0">
            <a:solidFill>
              <a:schemeClr val="tx1"/>
            </a:solidFill>
          </a:endParaRPr>
        </a:p>
      </dgm:t>
    </dgm:pt>
    <dgm:pt modelId="{D3D4B9B2-753A-47E3-A502-887D76B36ADC}" type="parTrans" cxnId="{A21EB469-22E6-4793-A59C-D2E22842DF9F}">
      <dgm:prSet/>
      <dgm:spPr/>
      <dgm:t>
        <a:bodyPr/>
        <a:lstStyle/>
        <a:p>
          <a:endParaRPr lang="de-DE">
            <a:solidFill>
              <a:schemeClr val="tx1"/>
            </a:solidFill>
          </a:endParaRPr>
        </a:p>
      </dgm:t>
    </dgm:pt>
    <dgm:pt modelId="{B18CF916-DB24-41E2-9DB4-4A518FB0410F}" type="sibTrans" cxnId="{A21EB469-22E6-4793-A59C-D2E22842DF9F}">
      <dgm:prSet/>
      <dgm:spPr/>
      <dgm:t>
        <a:bodyPr/>
        <a:lstStyle/>
        <a:p>
          <a:endParaRPr lang="de-DE">
            <a:solidFill>
              <a:schemeClr val="tx1"/>
            </a:solidFill>
          </a:endParaRPr>
        </a:p>
      </dgm:t>
    </dgm:pt>
    <dgm:pt modelId="{C3569249-410A-4ABC-A702-4BCE6F7DDD5F}">
      <dgm:prSet phldrT="[Text]"/>
      <dgm:spPr/>
      <dgm:t>
        <a:bodyPr/>
        <a:lstStyle/>
        <a:p>
          <a:pPr>
            <a:buNone/>
          </a:pPr>
          <a:r>
            <a:rPr lang="de-DE" dirty="0">
              <a:solidFill>
                <a:schemeClr val="tx1"/>
              </a:solidFill>
            </a:rPr>
            <a:t>Encounter-level</a:t>
          </a:r>
        </a:p>
      </dgm:t>
    </dgm:pt>
    <dgm:pt modelId="{CC7694B9-1C8F-4098-8087-29428C9DD495}" type="parTrans" cxnId="{B6EF8B02-E61D-424D-BDA9-B2EAF0257F5D}">
      <dgm:prSet/>
      <dgm:spPr/>
      <dgm:t>
        <a:bodyPr/>
        <a:lstStyle/>
        <a:p>
          <a:endParaRPr lang="de-DE">
            <a:solidFill>
              <a:schemeClr val="tx1"/>
            </a:solidFill>
          </a:endParaRPr>
        </a:p>
      </dgm:t>
    </dgm:pt>
    <dgm:pt modelId="{6FAB05D0-25EC-4383-ACCA-22FD158FDB14}" type="sibTrans" cxnId="{B6EF8B02-E61D-424D-BDA9-B2EAF0257F5D}">
      <dgm:prSet/>
      <dgm:spPr/>
      <dgm:t>
        <a:bodyPr/>
        <a:lstStyle/>
        <a:p>
          <a:endParaRPr lang="de-DE">
            <a:solidFill>
              <a:schemeClr val="tx1"/>
            </a:solidFill>
          </a:endParaRPr>
        </a:p>
      </dgm:t>
    </dgm:pt>
    <dgm:pt modelId="{99275E54-45EC-4994-BD94-D9241673F5A0}">
      <dgm:prSet phldrT="[Text]"/>
      <dgm:spPr/>
      <dgm:t>
        <a:bodyPr/>
        <a:lstStyle/>
        <a:p>
          <a:pPr>
            <a:buNone/>
          </a:pPr>
          <a:r>
            <a:rPr lang="de-DE" dirty="0">
              <a:solidFill>
                <a:schemeClr val="tx1"/>
              </a:solidFill>
            </a:rPr>
            <a:t>Speaker </a:t>
          </a:r>
          <a:r>
            <a:rPr lang="de-DE" dirty="0" err="1">
              <a:solidFill>
                <a:schemeClr val="tx1"/>
              </a:solidFill>
            </a:rPr>
            <a:t>and</a:t>
          </a:r>
          <a:r>
            <a:rPr lang="de-DE" dirty="0">
              <a:solidFill>
                <a:schemeClr val="tx1"/>
              </a:solidFill>
            </a:rPr>
            <a:t> </a:t>
          </a:r>
          <a:r>
            <a:rPr lang="de-DE" dirty="0" err="1">
              <a:solidFill>
                <a:schemeClr val="tx1"/>
              </a:solidFill>
            </a:rPr>
            <a:t>audience</a:t>
          </a:r>
          <a:r>
            <a:rPr lang="de-DE" dirty="0">
              <a:solidFill>
                <a:schemeClr val="tx1"/>
              </a:solidFill>
            </a:rPr>
            <a:t> </a:t>
          </a:r>
          <a:r>
            <a:rPr lang="de-DE" dirty="0" err="1">
              <a:solidFill>
                <a:schemeClr val="tx1"/>
              </a:solidFill>
            </a:rPr>
            <a:t>roles</a:t>
          </a:r>
          <a:r>
            <a:rPr lang="de-DE" dirty="0">
              <a:solidFill>
                <a:schemeClr val="tx1"/>
              </a:solidFill>
            </a:rPr>
            <a:t> </a:t>
          </a:r>
          <a:r>
            <a:rPr lang="de-DE" dirty="0" err="1">
              <a:solidFill>
                <a:schemeClr val="tx1"/>
              </a:solidFill>
            </a:rPr>
            <a:t>are</a:t>
          </a:r>
          <a:r>
            <a:rPr lang="de-DE" dirty="0">
              <a:solidFill>
                <a:schemeClr val="tx1"/>
              </a:solidFill>
            </a:rPr>
            <a:t> not </a:t>
          </a:r>
          <a:r>
            <a:rPr lang="de-DE" dirty="0" err="1">
              <a:solidFill>
                <a:schemeClr val="tx1"/>
              </a:solidFill>
            </a:rPr>
            <a:t>assigned</a:t>
          </a:r>
          <a:endParaRPr lang="de-DE" dirty="0">
            <a:solidFill>
              <a:schemeClr val="tx1"/>
            </a:solidFill>
          </a:endParaRPr>
        </a:p>
      </dgm:t>
    </dgm:pt>
    <dgm:pt modelId="{B28C4CAC-213A-426D-A5D0-0D232CBE7BEA}" type="parTrans" cxnId="{BE142218-AC45-46BF-9038-F9BDAE436910}">
      <dgm:prSet/>
      <dgm:spPr/>
      <dgm:t>
        <a:bodyPr/>
        <a:lstStyle/>
        <a:p>
          <a:endParaRPr lang="de-DE">
            <a:solidFill>
              <a:schemeClr val="tx1"/>
            </a:solidFill>
          </a:endParaRPr>
        </a:p>
      </dgm:t>
    </dgm:pt>
    <dgm:pt modelId="{DD4BB0A4-FD2D-4A9B-A1F5-31CA9734B500}" type="sibTrans" cxnId="{BE142218-AC45-46BF-9038-F9BDAE436910}">
      <dgm:prSet/>
      <dgm:spPr/>
      <dgm:t>
        <a:bodyPr/>
        <a:lstStyle/>
        <a:p>
          <a:endParaRPr lang="de-DE">
            <a:solidFill>
              <a:schemeClr val="tx1"/>
            </a:solidFill>
          </a:endParaRPr>
        </a:p>
      </dgm:t>
    </dgm:pt>
    <dgm:pt modelId="{2B6F4590-86C1-4E8F-9D02-48BD3B111B27}">
      <dgm:prSet phldrT="[Text]"/>
      <dgm:spPr/>
      <dgm:t>
        <a:bodyPr/>
        <a:lstStyle/>
        <a:p>
          <a:pPr>
            <a:buNone/>
          </a:pPr>
          <a:r>
            <a:rPr lang="de-DE" dirty="0" err="1">
              <a:solidFill>
                <a:schemeClr val="tx1"/>
              </a:solidFill>
            </a:rPr>
            <a:t>Assigned</a:t>
          </a:r>
          <a:r>
            <a:rPr lang="de-DE" dirty="0">
              <a:solidFill>
                <a:schemeClr val="tx1"/>
              </a:solidFill>
            </a:rPr>
            <a:t> </a:t>
          </a:r>
          <a:r>
            <a:rPr lang="de-DE" dirty="0" err="1">
              <a:solidFill>
                <a:schemeClr val="tx1"/>
              </a:solidFill>
            </a:rPr>
            <a:t>speaker</a:t>
          </a:r>
          <a:r>
            <a:rPr lang="de-DE" dirty="0">
              <a:solidFill>
                <a:schemeClr val="tx1"/>
              </a:solidFill>
            </a:rPr>
            <a:t> &amp; </a:t>
          </a:r>
          <a:r>
            <a:rPr lang="de-DE" dirty="0" err="1">
              <a:solidFill>
                <a:schemeClr val="tx1"/>
              </a:solidFill>
            </a:rPr>
            <a:t>audience</a:t>
          </a:r>
          <a:r>
            <a:rPr lang="de-DE" dirty="0">
              <a:solidFill>
                <a:schemeClr val="tx1"/>
              </a:solidFill>
            </a:rPr>
            <a:t> </a:t>
          </a:r>
          <a:r>
            <a:rPr lang="de-DE" dirty="0" err="1">
              <a:solidFill>
                <a:schemeClr val="tx1"/>
              </a:solidFill>
            </a:rPr>
            <a:t>roles</a:t>
          </a:r>
          <a:endParaRPr lang="de-DE" dirty="0">
            <a:solidFill>
              <a:schemeClr val="tx1"/>
            </a:solidFill>
          </a:endParaRPr>
        </a:p>
      </dgm:t>
    </dgm:pt>
    <dgm:pt modelId="{4B1F6F8C-6AB5-4118-AC0F-F991059983AC}" type="sibTrans" cxnId="{EE72FAD0-8622-47EA-82CC-C84931D544FA}">
      <dgm:prSet/>
      <dgm:spPr/>
      <dgm:t>
        <a:bodyPr/>
        <a:lstStyle/>
        <a:p>
          <a:endParaRPr lang="de-DE">
            <a:solidFill>
              <a:schemeClr val="tx1"/>
            </a:solidFill>
          </a:endParaRPr>
        </a:p>
      </dgm:t>
    </dgm:pt>
    <dgm:pt modelId="{1B04F42C-B909-474B-AC7F-C77E801BAC07}" type="parTrans" cxnId="{EE72FAD0-8622-47EA-82CC-C84931D544FA}">
      <dgm:prSet/>
      <dgm:spPr/>
      <dgm:t>
        <a:bodyPr/>
        <a:lstStyle/>
        <a:p>
          <a:endParaRPr lang="de-DE">
            <a:solidFill>
              <a:schemeClr val="tx1"/>
            </a:solidFill>
          </a:endParaRPr>
        </a:p>
      </dgm:t>
    </dgm:pt>
    <dgm:pt modelId="{89EB79F7-E0FD-400A-B577-77BF106FEAEE}" type="pres">
      <dgm:prSet presAssocID="{61E1C5AC-5C64-4882-B11F-34717C219D5B}" presName="Name0" presStyleCnt="0">
        <dgm:presLayoutVars>
          <dgm:dir/>
          <dgm:resizeHandles val="exact"/>
        </dgm:presLayoutVars>
      </dgm:prSet>
      <dgm:spPr/>
      <dgm:t>
        <a:bodyPr/>
        <a:lstStyle/>
        <a:p>
          <a:endParaRPr lang="de-DE"/>
        </a:p>
      </dgm:t>
    </dgm:pt>
    <dgm:pt modelId="{BF6604F6-3FD0-4FF9-96EA-03CBE588DB69}" type="pres">
      <dgm:prSet presAssocID="{53628E4D-75D0-435B-9BEF-BFFD9529571B}" presName="node" presStyleLbl="node1" presStyleIdx="0" presStyleCnt="3">
        <dgm:presLayoutVars>
          <dgm:bulletEnabled val="1"/>
        </dgm:presLayoutVars>
      </dgm:prSet>
      <dgm:spPr/>
      <dgm:t>
        <a:bodyPr/>
        <a:lstStyle/>
        <a:p>
          <a:endParaRPr lang="de-DE"/>
        </a:p>
      </dgm:t>
    </dgm:pt>
    <dgm:pt modelId="{4BB032E9-54BA-48C3-A15A-5CF889B0323F}" type="pres">
      <dgm:prSet presAssocID="{18EC8CFB-972A-40A5-87F2-E3906A562790}" presName="sibTrans" presStyleCnt="0"/>
      <dgm:spPr/>
    </dgm:pt>
    <dgm:pt modelId="{49D0C930-7291-4160-BB68-383F9543C716}" type="pres">
      <dgm:prSet presAssocID="{B1DA44B1-959E-41D3-ABC9-FF99FB223326}" presName="node" presStyleLbl="node1" presStyleIdx="1" presStyleCnt="3">
        <dgm:presLayoutVars>
          <dgm:bulletEnabled val="1"/>
        </dgm:presLayoutVars>
      </dgm:prSet>
      <dgm:spPr/>
      <dgm:t>
        <a:bodyPr/>
        <a:lstStyle/>
        <a:p>
          <a:endParaRPr lang="de-DE"/>
        </a:p>
      </dgm:t>
    </dgm:pt>
    <dgm:pt modelId="{14D9AE1D-755E-4810-8DDF-94145D70F4E6}" type="pres">
      <dgm:prSet presAssocID="{DDAD88F9-1569-4F88-AC9E-BE57A8F55619}" presName="sibTrans" presStyleCnt="0"/>
      <dgm:spPr/>
    </dgm:pt>
    <dgm:pt modelId="{6A0DF54E-04B7-4DB5-B4E2-6D9BC626B298}" type="pres">
      <dgm:prSet presAssocID="{C3569249-410A-4ABC-A702-4BCE6F7DDD5F}" presName="node" presStyleLbl="node1" presStyleIdx="2" presStyleCnt="3">
        <dgm:presLayoutVars>
          <dgm:bulletEnabled val="1"/>
        </dgm:presLayoutVars>
      </dgm:prSet>
      <dgm:spPr/>
      <dgm:t>
        <a:bodyPr/>
        <a:lstStyle/>
        <a:p>
          <a:endParaRPr lang="de-DE"/>
        </a:p>
      </dgm:t>
    </dgm:pt>
  </dgm:ptLst>
  <dgm:cxnLst>
    <dgm:cxn modelId="{E0A4ED70-EAD4-45BD-A3A5-DAA90BFB5F06}" type="presOf" srcId="{B1DA44B1-959E-41D3-ABC9-FF99FB223326}" destId="{49D0C930-7291-4160-BB68-383F9543C716}" srcOrd="0" destOrd="0" presId="urn:microsoft.com/office/officeart/2005/8/layout/hList6"/>
    <dgm:cxn modelId="{F6EE793E-E290-44B4-9FD0-0A060567A770}" type="presOf" srcId="{C3569249-410A-4ABC-A702-4BCE6F7DDD5F}" destId="{6A0DF54E-04B7-4DB5-B4E2-6D9BC626B298}" srcOrd="0" destOrd="0" presId="urn:microsoft.com/office/officeart/2005/8/layout/hList6"/>
    <dgm:cxn modelId="{765DF6AA-5315-4428-99E4-ABF0F6961BA2}" type="presOf" srcId="{2B6F4590-86C1-4E8F-9D02-48BD3B111B27}" destId="{BF6604F6-3FD0-4FF9-96EA-03CBE588DB69}" srcOrd="0" destOrd="1" presId="urn:microsoft.com/office/officeart/2005/8/layout/hList6"/>
    <dgm:cxn modelId="{3DE10857-ADEB-43A7-82E4-4A2749567BE6}" type="presOf" srcId="{53628E4D-75D0-435B-9BEF-BFFD9529571B}" destId="{BF6604F6-3FD0-4FF9-96EA-03CBE588DB69}" srcOrd="0" destOrd="0" presId="urn:microsoft.com/office/officeart/2005/8/layout/hList6"/>
    <dgm:cxn modelId="{FA1352D2-2AE9-430B-8D82-C183EA7723EC}" type="presOf" srcId="{99275E54-45EC-4994-BD94-D9241673F5A0}" destId="{6A0DF54E-04B7-4DB5-B4E2-6D9BC626B298}" srcOrd="0" destOrd="1" presId="urn:microsoft.com/office/officeart/2005/8/layout/hList6"/>
    <dgm:cxn modelId="{0978E440-5A3F-4A03-AE81-6BC547DB50A9}" srcId="{61E1C5AC-5C64-4882-B11F-34717C219D5B}" destId="{53628E4D-75D0-435B-9BEF-BFFD9529571B}" srcOrd="0" destOrd="0" parTransId="{FAB66DB3-EF26-4422-B0A4-41419E76EB08}" sibTransId="{18EC8CFB-972A-40A5-87F2-E3906A562790}"/>
    <dgm:cxn modelId="{B0199752-2881-4F29-8017-59FB86E19471}" srcId="{61E1C5AC-5C64-4882-B11F-34717C219D5B}" destId="{B1DA44B1-959E-41D3-ABC9-FF99FB223326}" srcOrd="1" destOrd="0" parTransId="{A9607CB1-C177-44D5-A8F2-220DCF2F1609}" sibTransId="{DDAD88F9-1569-4F88-AC9E-BE57A8F55619}"/>
    <dgm:cxn modelId="{BE142218-AC45-46BF-9038-F9BDAE436910}" srcId="{C3569249-410A-4ABC-A702-4BCE6F7DDD5F}" destId="{99275E54-45EC-4994-BD94-D9241673F5A0}" srcOrd="0" destOrd="0" parTransId="{B28C4CAC-213A-426D-A5D0-0D232CBE7BEA}" sibTransId="{DD4BB0A4-FD2D-4A9B-A1F5-31CA9734B500}"/>
    <dgm:cxn modelId="{EE72FAD0-8622-47EA-82CC-C84931D544FA}" srcId="{53628E4D-75D0-435B-9BEF-BFFD9529571B}" destId="{2B6F4590-86C1-4E8F-9D02-48BD3B111B27}" srcOrd="0" destOrd="0" parTransId="{1B04F42C-B909-474B-AC7F-C77E801BAC07}" sibTransId="{4B1F6F8C-6AB5-4118-AC0F-F991059983AC}"/>
    <dgm:cxn modelId="{A21EB469-22E6-4793-A59C-D2E22842DF9F}" srcId="{B1DA44B1-959E-41D3-ABC9-FF99FB223326}" destId="{48CCA3F8-6FAF-464A-A339-13C60F8C96E8}" srcOrd="0" destOrd="0" parTransId="{D3D4B9B2-753A-47E3-A502-887D76B36ADC}" sibTransId="{B18CF916-DB24-41E2-9DB4-4A518FB0410F}"/>
    <dgm:cxn modelId="{221ECA1D-A08F-486A-8794-3250A4E4F41C}" type="presOf" srcId="{48CCA3F8-6FAF-464A-A339-13C60F8C96E8}" destId="{49D0C930-7291-4160-BB68-383F9543C716}" srcOrd="0" destOrd="1" presId="urn:microsoft.com/office/officeart/2005/8/layout/hList6"/>
    <dgm:cxn modelId="{C8E4192B-EEA4-4D2E-9F51-19F976EC48A5}" type="presOf" srcId="{61E1C5AC-5C64-4882-B11F-34717C219D5B}" destId="{89EB79F7-E0FD-400A-B577-77BF106FEAEE}" srcOrd="0" destOrd="0" presId="urn:microsoft.com/office/officeart/2005/8/layout/hList6"/>
    <dgm:cxn modelId="{B6EF8B02-E61D-424D-BDA9-B2EAF0257F5D}" srcId="{61E1C5AC-5C64-4882-B11F-34717C219D5B}" destId="{C3569249-410A-4ABC-A702-4BCE6F7DDD5F}" srcOrd="2" destOrd="0" parTransId="{CC7694B9-1C8F-4098-8087-29428C9DD495}" sibTransId="{6FAB05D0-25EC-4383-ACCA-22FD158FDB14}"/>
    <dgm:cxn modelId="{C5880DA0-07D4-4662-B0D2-7E21B4303FFD}" type="presParOf" srcId="{89EB79F7-E0FD-400A-B577-77BF106FEAEE}" destId="{BF6604F6-3FD0-4FF9-96EA-03CBE588DB69}" srcOrd="0" destOrd="0" presId="urn:microsoft.com/office/officeart/2005/8/layout/hList6"/>
    <dgm:cxn modelId="{CC2B2D3C-2540-49C2-9F39-2FA7EC830040}" type="presParOf" srcId="{89EB79F7-E0FD-400A-B577-77BF106FEAEE}" destId="{4BB032E9-54BA-48C3-A15A-5CF889B0323F}" srcOrd="1" destOrd="0" presId="urn:microsoft.com/office/officeart/2005/8/layout/hList6"/>
    <dgm:cxn modelId="{2AE5912F-F99E-4F64-9CB0-D859C6B57EB7}" type="presParOf" srcId="{89EB79F7-E0FD-400A-B577-77BF106FEAEE}" destId="{49D0C930-7291-4160-BB68-383F9543C716}" srcOrd="2" destOrd="0" presId="urn:microsoft.com/office/officeart/2005/8/layout/hList6"/>
    <dgm:cxn modelId="{1A4DE801-4D48-49C4-9BAC-68E0C7CC2FE5}" type="presParOf" srcId="{89EB79F7-E0FD-400A-B577-77BF106FEAEE}" destId="{14D9AE1D-755E-4810-8DDF-94145D70F4E6}" srcOrd="3" destOrd="0" presId="urn:microsoft.com/office/officeart/2005/8/layout/hList6"/>
    <dgm:cxn modelId="{512467B8-13FD-4DC7-A43A-A47C01BC975F}" type="presParOf" srcId="{89EB79F7-E0FD-400A-B577-77BF106FEAEE}" destId="{6A0DF54E-04B7-4DB5-B4E2-6D9BC626B298}" srcOrd="4"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6604F6-3FD0-4FF9-96EA-03CBE588DB69}">
      <dsp:nvSpPr>
        <dsp:cNvPr id="0" name=""/>
        <dsp:cNvSpPr/>
      </dsp:nvSpPr>
      <dsp:spPr>
        <a:xfrm rot="16200000">
          <a:off x="-116049" y="117051"/>
          <a:ext cx="2839471" cy="2605367"/>
        </a:xfrm>
        <a:prstGeom prst="flowChartManualOperation">
          <a:avLst/>
        </a:prstGeom>
        <a:gradFill rotWithShape="0">
          <a:gsLst>
            <a:gs pos="0">
              <a:schemeClr val="accent3">
                <a:shade val="80000"/>
                <a:hueOff val="0"/>
                <a:satOff val="0"/>
                <a:lumOff val="0"/>
                <a:alphaOff val="0"/>
                <a:shade val="51000"/>
                <a:satMod val="130000"/>
              </a:schemeClr>
            </a:gs>
            <a:gs pos="80000">
              <a:schemeClr val="accent3">
                <a:shade val="80000"/>
                <a:hueOff val="0"/>
                <a:satOff val="0"/>
                <a:lumOff val="0"/>
                <a:alphaOff val="0"/>
                <a:shade val="93000"/>
                <a:satMod val="130000"/>
              </a:schemeClr>
            </a:gs>
            <a:gs pos="100000">
              <a:schemeClr val="accent3">
                <a:shade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1450" tIns="0" rIns="173516" bIns="0" numCol="1" spcCol="1270" anchor="t" anchorCtr="0">
          <a:noAutofit/>
        </a:bodyPr>
        <a:lstStyle/>
        <a:p>
          <a:pPr lvl="0" algn="l" defTabSz="1200150">
            <a:lnSpc>
              <a:spcPct val="90000"/>
            </a:lnSpc>
            <a:spcBef>
              <a:spcPct val="0"/>
            </a:spcBef>
            <a:spcAft>
              <a:spcPct val="35000"/>
            </a:spcAft>
            <a:buNone/>
          </a:pPr>
          <a:r>
            <a:rPr lang="de-DE" sz="2700" kern="1200" dirty="0">
              <a:solidFill>
                <a:schemeClr val="tx1"/>
              </a:solidFill>
            </a:rPr>
            <a:t>Media-level</a:t>
          </a:r>
        </a:p>
        <a:p>
          <a:pPr marL="228600" lvl="1" indent="-228600" algn="l" defTabSz="933450">
            <a:lnSpc>
              <a:spcPct val="90000"/>
            </a:lnSpc>
            <a:spcBef>
              <a:spcPct val="0"/>
            </a:spcBef>
            <a:spcAft>
              <a:spcPct val="15000"/>
            </a:spcAft>
            <a:buChar char="••"/>
          </a:pPr>
          <a:r>
            <a:rPr lang="de-DE" sz="2100" kern="1200" dirty="0" err="1">
              <a:solidFill>
                <a:schemeClr val="tx1"/>
              </a:solidFill>
            </a:rPr>
            <a:t>Assigned</a:t>
          </a:r>
          <a:r>
            <a:rPr lang="de-DE" sz="2100" kern="1200" dirty="0">
              <a:solidFill>
                <a:schemeClr val="tx1"/>
              </a:solidFill>
            </a:rPr>
            <a:t> </a:t>
          </a:r>
          <a:r>
            <a:rPr lang="de-DE" sz="2100" kern="1200" dirty="0" err="1">
              <a:solidFill>
                <a:schemeClr val="tx1"/>
              </a:solidFill>
            </a:rPr>
            <a:t>speaker</a:t>
          </a:r>
          <a:r>
            <a:rPr lang="de-DE" sz="2100" kern="1200" dirty="0">
              <a:solidFill>
                <a:schemeClr val="tx1"/>
              </a:solidFill>
            </a:rPr>
            <a:t> &amp; </a:t>
          </a:r>
          <a:r>
            <a:rPr lang="de-DE" sz="2100" kern="1200" dirty="0" err="1">
              <a:solidFill>
                <a:schemeClr val="tx1"/>
              </a:solidFill>
            </a:rPr>
            <a:t>audience</a:t>
          </a:r>
          <a:r>
            <a:rPr lang="de-DE" sz="2100" kern="1200" dirty="0">
              <a:solidFill>
                <a:schemeClr val="tx1"/>
              </a:solidFill>
            </a:rPr>
            <a:t> </a:t>
          </a:r>
          <a:r>
            <a:rPr lang="de-DE" sz="2100" kern="1200" dirty="0" err="1">
              <a:solidFill>
                <a:schemeClr val="tx1"/>
              </a:solidFill>
            </a:rPr>
            <a:t>roles</a:t>
          </a:r>
          <a:endParaRPr lang="de-DE" sz="2100" kern="1200" dirty="0">
            <a:solidFill>
              <a:schemeClr val="tx1"/>
            </a:solidFill>
          </a:endParaRPr>
        </a:p>
      </dsp:txBody>
      <dsp:txXfrm rot="5400000">
        <a:off x="1003" y="567893"/>
        <a:ext cx="2605367" cy="1703683"/>
      </dsp:txXfrm>
    </dsp:sp>
    <dsp:sp modelId="{49D0C930-7291-4160-BB68-383F9543C716}">
      <dsp:nvSpPr>
        <dsp:cNvPr id="0" name=""/>
        <dsp:cNvSpPr/>
      </dsp:nvSpPr>
      <dsp:spPr>
        <a:xfrm rot="16200000">
          <a:off x="2684720" y="117051"/>
          <a:ext cx="2839471" cy="2605367"/>
        </a:xfrm>
        <a:prstGeom prst="flowChartManualOperation">
          <a:avLst/>
        </a:prstGeom>
        <a:gradFill rotWithShape="0">
          <a:gsLst>
            <a:gs pos="0">
              <a:schemeClr val="accent3">
                <a:shade val="80000"/>
                <a:hueOff val="109454"/>
                <a:satOff val="-716"/>
                <a:lumOff val="12277"/>
                <a:alphaOff val="0"/>
                <a:shade val="51000"/>
                <a:satMod val="130000"/>
              </a:schemeClr>
            </a:gs>
            <a:gs pos="80000">
              <a:schemeClr val="accent3">
                <a:shade val="80000"/>
                <a:hueOff val="109454"/>
                <a:satOff val="-716"/>
                <a:lumOff val="12277"/>
                <a:alphaOff val="0"/>
                <a:shade val="93000"/>
                <a:satMod val="130000"/>
              </a:schemeClr>
            </a:gs>
            <a:gs pos="100000">
              <a:schemeClr val="accent3">
                <a:shade val="80000"/>
                <a:hueOff val="109454"/>
                <a:satOff val="-716"/>
                <a:lumOff val="12277"/>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1450" tIns="0" rIns="173516" bIns="0" numCol="1" spcCol="1270" anchor="t" anchorCtr="0">
          <a:noAutofit/>
        </a:bodyPr>
        <a:lstStyle/>
        <a:p>
          <a:pPr lvl="0" algn="l" defTabSz="1200150">
            <a:lnSpc>
              <a:spcPct val="90000"/>
            </a:lnSpc>
            <a:spcBef>
              <a:spcPct val="0"/>
            </a:spcBef>
            <a:spcAft>
              <a:spcPct val="35000"/>
            </a:spcAft>
            <a:buNone/>
          </a:pPr>
          <a:r>
            <a:rPr lang="de-DE" sz="2700" kern="1200" dirty="0" err="1">
              <a:solidFill>
                <a:schemeClr val="tx1"/>
              </a:solidFill>
            </a:rPr>
            <a:t>Issue</a:t>
          </a:r>
          <a:r>
            <a:rPr lang="de-DE" sz="2700" kern="1200" dirty="0">
              <a:solidFill>
                <a:schemeClr val="tx1"/>
              </a:solidFill>
            </a:rPr>
            <a:t>-level</a:t>
          </a:r>
        </a:p>
        <a:p>
          <a:pPr marL="228600" lvl="1" indent="-228600" algn="l" defTabSz="933450">
            <a:lnSpc>
              <a:spcPct val="90000"/>
            </a:lnSpc>
            <a:spcBef>
              <a:spcPct val="0"/>
            </a:spcBef>
            <a:spcAft>
              <a:spcPct val="15000"/>
            </a:spcAft>
            <a:buChar char="••"/>
          </a:pPr>
          <a:r>
            <a:rPr lang="de-DE" sz="2100" kern="1200" dirty="0" err="1">
              <a:solidFill>
                <a:schemeClr val="tx1"/>
              </a:solidFill>
            </a:rPr>
            <a:t>Assigned</a:t>
          </a:r>
          <a:r>
            <a:rPr lang="de-DE" sz="2100" kern="1200" dirty="0">
              <a:solidFill>
                <a:schemeClr val="tx1"/>
              </a:solidFill>
            </a:rPr>
            <a:t> </a:t>
          </a:r>
          <a:r>
            <a:rPr lang="de-DE" sz="2100" kern="1200" dirty="0" err="1">
              <a:solidFill>
                <a:schemeClr val="tx1"/>
              </a:solidFill>
            </a:rPr>
            <a:t>speaker</a:t>
          </a:r>
          <a:r>
            <a:rPr lang="de-DE" sz="2100" kern="1200" dirty="0">
              <a:solidFill>
                <a:schemeClr val="tx1"/>
              </a:solidFill>
            </a:rPr>
            <a:t> &amp; </a:t>
          </a:r>
          <a:r>
            <a:rPr lang="de-DE" sz="2100" kern="1200" dirty="0" err="1">
              <a:solidFill>
                <a:schemeClr val="tx1"/>
              </a:solidFill>
            </a:rPr>
            <a:t>audience</a:t>
          </a:r>
          <a:r>
            <a:rPr lang="de-DE" sz="2100" kern="1200" dirty="0">
              <a:solidFill>
                <a:schemeClr val="tx1"/>
              </a:solidFill>
            </a:rPr>
            <a:t> </a:t>
          </a:r>
          <a:r>
            <a:rPr lang="de-DE" sz="2100" kern="1200" dirty="0" err="1">
              <a:solidFill>
                <a:schemeClr val="tx1"/>
              </a:solidFill>
            </a:rPr>
            <a:t>roles</a:t>
          </a:r>
          <a:r>
            <a:rPr lang="de-DE" sz="2100" kern="1200" dirty="0">
              <a:solidFill>
                <a:schemeClr val="tx1"/>
              </a:solidFill>
            </a:rPr>
            <a:t> – but </a:t>
          </a:r>
          <a:r>
            <a:rPr lang="de-DE" sz="2100" kern="1200" dirty="0" err="1">
              <a:solidFill>
                <a:schemeClr val="tx1"/>
              </a:solidFill>
            </a:rPr>
            <a:t>they</a:t>
          </a:r>
          <a:r>
            <a:rPr lang="de-DE" sz="2100" kern="1200" dirty="0">
              <a:solidFill>
                <a:schemeClr val="tx1"/>
              </a:solidFill>
            </a:rPr>
            <a:t> </a:t>
          </a:r>
          <a:r>
            <a:rPr lang="de-DE" sz="2100" kern="1200" dirty="0" err="1">
              <a:solidFill>
                <a:schemeClr val="tx1"/>
              </a:solidFill>
            </a:rPr>
            <a:t>can</a:t>
          </a:r>
          <a:r>
            <a:rPr lang="de-DE" sz="2100" kern="1200" dirty="0">
              <a:solidFill>
                <a:schemeClr val="tx1"/>
              </a:solidFill>
            </a:rPr>
            <a:t> </a:t>
          </a:r>
          <a:r>
            <a:rPr lang="de-DE" sz="2100" kern="1200" dirty="0" err="1">
              <a:solidFill>
                <a:schemeClr val="tx1"/>
              </a:solidFill>
            </a:rPr>
            <a:t>change</a:t>
          </a:r>
          <a:endParaRPr lang="de-DE" sz="2100" kern="1200" dirty="0">
            <a:solidFill>
              <a:schemeClr val="tx1"/>
            </a:solidFill>
          </a:endParaRPr>
        </a:p>
      </dsp:txBody>
      <dsp:txXfrm rot="5400000">
        <a:off x="2801772" y="567893"/>
        <a:ext cx="2605367" cy="1703683"/>
      </dsp:txXfrm>
    </dsp:sp>
    <dsp:sp modelId="{6A0DF54E-04B7-4DB5-B4E2-6D9BC626B298}">
      <dsp:nvSpPr>
        <dsp:cNvPr id="0" name=""/>
        <dsp:cNvSpPr/>
      </dsp:nvSpPr>
      <dsp:spPr>
        <a:xfrm rot="16200000">
          <a:off x="5485490" y="117051"/>
          <a:ext cx="2839471" cy="2605367"/>
        </a:xfrm>
        <a:prstGeom prst="flowChartManualOperation">
          <a:avLst/>
        </a:prstGeom>
        <a:gradFill rotWithShape="0">
          <a:gsLst>
            <a:gs pos="0">
              <a:schemeClr val="accent3">
                <a:shade val="80000"/>
                <a:hueOff val="218907"/>
                <a:satOff val="-1431"/>
                <a:lumOff val="24554"/>
                <a:alphaOff val="0"/>
                <a:shade val="51000"/>
                <a:satMod val="130000"/>
              </a:schemeClr>
            </a:gs>
            <a:gs pos="80000">
              <a:schemeClr val="accent3">
                <a:shade val="80000"/>
                <a:hueOff val="218907"/>
                <a:satOff val="-1431"/>
                <a:lumOff val="24554"/>
                <a:alphaOff val="0"/>
                <a:shade val="93000"/>
                <a:satMod val="130000"/>
              </a:schemeClr>
            </a:gs>
            <a:gs pos="100000">
              <a:schemeClr val="accent3">
                <a:shade val="80000"/>
                <a:hueOff val="218907"/>
                <a:satOff val="-1431"/>
                <a:lumOff val="24554"/>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1450" tIns="0" rIns="173516" bIns="0" numCol="1" spcCol="1270" anchor="t" anchorCtr="0">
          <a:noAutofit/>
        </a:bodyPr>
        <a:lstStyle/>
        <a:p>
          <a:pPr lvl="0" algn="l" defTabSz="1200150">
            <a:lnSpc>
              <a:spcPct val="90000"/>
            </a:lnSpc>
            <a:spcBef>
              <a:spcPct val="0"/>
            </a:spcBef>
            <a:spcAft>
              <a:spcPct val="35000"/>
            </a:spcAft>
            <a:buNone/>
          </a:pPr>
          <a:r>
            <a:rPr lang="de-DE" sz="2700" kern="1200" dirty="0">
              <a:solidFill>
                <a:schemeClr val="tx1"/>
              </a:solidFill>
            </a:rPr>
            <a:t>Encounter-level</a:t>
          </a:r>
        </a:p>
        <a:p>
          <a:pPr marL="228600" lvl="1" indent="-228600" algn="l" defTabSz="933450">
            <a:lnSpc>
              <a:spcPct val="90000"/>
            </a:lnSpc>
            <a:spcBef>
              <a:spcPct val="0"/>
            </a:spcBef>
            <a:spcAft>
              <a:spcPct val="15000"/>
            </a:spcAft>
            <a:buChar char="••"/>
          </a:pPr>
          <a:r>
            <a:rPr lang="de-DE" sz="2100" kern="1200" dirty="0">
              <a:solidFill>
                <a:schemeClr val="tx1"/>
              </a:solidFill>
            </a:rPr>
            <a:t>Speaker </a:t>
          </a:r>
          <a:r>
            <a:rPr lang="de-DE" sz="2100" kern="1200" dirty="0" err="1">
              <a:solidFill>
                <a:schemeClr val="tx1"/>
              </a:solidFill>
            </a:rPr>
            <a:t>and</a:t>
          </a:r>
          <a:r>
            <a:rPr lang="de-DE" sz="2100" kern="1200" dirty="0">
              <a:solidFill>
                <a:schemeClr val="tx1"/>
              </a:solidFill>
            </a:rPr>
            <a:t> </a:t>
          </a:r>
          <a:r>
            <a:rPr lang="de-DE" sz="2100" kern="1200" dirty="0" err="1">
              <a:solidFill>
                <a:schemeClr val="tx1"/>
              </a:solidFill>
            </a:rPr>
            <a:t>audience</a:t>
          </a:r>
          <a:r>
            <a:rPr lang="de-DE" sz="2100" kern="1200" dirty="0">
              <a:solidFill>
                <a:schemeClr val="tx1"/>
              </a:solidFill>
            </a:rPr>
            <a:t> </a:t>
          </a:r>
          <a:r>
            <a:rPr lang="de-DE" sz="2100" kern="1200" dirty="0" err="1">
              <a:solidFill>
                <a:schemeClr val="tx1"/>
              </a:solidFill>
            </a:rPr>
            <a:t>roles</a:t>
          </a:r>
          <a:r>
            <a:rPr lang="de-DE" sz="2100" kern="1200" dirty="0">
              <a:solidFill>
                <a:schemeClr val="tx1"/>
              </a:solidFill>
            </a:rPr>
            <a:t> </a:t>
          </a:r>
          <a:r>
            <a:rPr lang="de-DE" sz="2100" kern="1200" dirty="0" err="1">
              <a:solidFill>
                <a:schemeClr val="tx1"/>
              </a:solidFill>
            </a:rPr>
            <a:t>are</a:t>
          </a:r>
          <a:r>
            <a:rPr lang="de-DE" sz="2100" kern="1200" dirty="0">
              <a:solidFill>
                <a:schemeClr val="tx1"/>
              </a:solidFill>
            </a:rPr>
            <a:t> not </a:t>
          </a:r>
          <a:r>
            <a:rPr lang="de-DE" sz="2100" kern="1200" dirty="0" err="1">
              <a:solidFill>
                <a:schemeClr val="tx1"/>
              </a:solidFill>
            </a:rPr>
            <a:t>assigned</a:t>
          </a:r>
          <a:endParaRPr lang="de-DE" sz="2100" kern="1200" dirty="0">
            <a:solidFill>
              <a:schemeClr val="tx1"/>
            </a:solidFill>
          </a:endParaRPr>
        </a:p>
      </dsp:txBody>
      <dsp:txXfrm rot="5400000">
        <a:off x="5602542" y="567893"/>
        <a:ext cx="2605367" cy="1703683"/>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C2F70D2-5293-4E7C-B3A8-3D6A290C9A05}" type="datetimeFigureOut">
              <a:rPr lang="de-DE" smtClean="0"/>
              <a:pPr/>
              <a:t>30.08.2023</a:t>
            </a:fld>
            <a:endParaRPr lang="de-DE"/>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6340F1-05AF-4B90-B4A7-8D90F677B99A}" type="slidenum">
              <a:rPr lang="de-DE" smtClean="0"/>
              <a:pPr/>
              <a:t>‹Nr.›</a:t>
            </a:fld>
            <a:endParaRPr lang="de-DE"/>
          </a:p>
        </p:txBody>
      </p:sp>
    </p:spTree>
    <p:extLst>
      <p:ext uri="{BB962C8B-B14F-4D97-AF65-F5344CB8AC3E}">
        <p14:creationId xmlns:p14="http://schemas.microsoft.com/office/powerpoint/2010/main" val="21751900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A30301-E527-46B8-9863-C3D2C740A9BD}" type="datetimeFigureOut">
              <a:rPr lang="de-DE" smtClean="0"/>
              <a:pPr/>
              <a:t>30.08.2023</a:t>
            </a:fld>
            <a:endParaRPr lang="de-DE"/>
          </a:p>
        </p:txBody>
      </p:sp>
      <p:sp>
        <p:nvSpPr>
          <p:cNvPr id="4" name="Folienbildplatzhalt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824780-DB00-4A87-AF52-AE94F8FBEF0E}" type="slidenum">
              <a:rPr lang="de-DE" smtClean="0"/>
              <a:pPr/>
              <a:t>‹Nr.›</a:t>
            </a:fld>
            <a:endParaRPr lang="de-DE"/>
          </a:p>
        </p:txBody>
      </p:sp>
    </p:spTree>
    <p:extLst>
      <p:ext uri="{BB962C8B-B14F-4D97-AF65-F5344CB8AC3E}">
        <p14:creationId xmlns:p14="http://schemas.microsoft.com/office/powerpoint/2010/main" val="3801888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en.wikipedia.org/wiki/Discourse#cite_note-Best_&amp;_Kellner,_1991-8" TargetMode="External"/><Relationship Id="rId2" Type="http://schemas.openxmlformats.org/officeDocument/2006/relationships/slide" Target="../slides/slide15.xml"/><Relationship Id="rId1" Type="http://schemas.openxmlformats.org/officeDocument/2006/relationships/notesMaster" Target="../notesMasters/notesMaster1.xml"/><Relationship Id="rId4" Type="http://schemas.openxmlformats.org/officeDocument/2006/relationships/hyperlink" Target="https://en.wikipedia.org/wiki/Discourse#cite_note-Strega,_2005-9" TargetMode="Externa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E07AED8D-7B7D-4B5D-985D-DF4EC90DE877}" type="slidenum">
              <a:rPr lang="de-DE" smtClean="0"/>
              <a:pPr/>
              <a:t>1</a:t>
            </a:fld>
            <a:endParaRPr lang="de-DE"/>
          </a:p>
        </p:txBody>
      </p:sp>
      <p:sp>
        <p:nvSpPr>
          <p:cNvPr id="30723" name="Rectangle 2"/>
          <p:cNvSpPr>
            <a:spLocks noGrp="1" noRot="1" noChangeAspect="1" noChangeArrowheads="1" noTextEdit="1"/>
          </p:cNvSpPr>
          <p:nvPr>
            <p:ph type="sldImg"/>
          </p:nvPr>
        </p:nvSpPr>
        <p:spPr>
          <a:xfrm>
            <a:off x="381000" y="685800"/>
            <a:ext cx="6096000" cy="3429000"/>
          </a:xfrm>
          <a:ln/>
        </p:spPr>
      </p:sp>
      <p:sp>
        <p:nvSpPr>
          <p:cNvPr id="30724" name="Rectangle 3"/>
          <p:cNvSpPr>
            <a:spLocks noGrp="1" noChangeArrowheads="1"/>
          </p:cNvSpPr>
          <p:nvPr>
            <p:ph type="body" idx="1"/>
          </p:nvPr>
        </p:nvSpPr>
        <p:spPr>
          <a:noFill/>
          <a:ln/>
        </p:spPr>
        <p:txBody>
          <a:bodyPr/>
          <a:lstStyle/>
          <a:p>
            <a:endParaRPr lang="de-DE" dirty="0"/>
          </a:p>
        </p:txBody>
      </p:sp>
    </p:spTree>
    <p:extLst>
      <p:ext uri="{BB962C8B-B14F-4D97-AF65-F5344CB8AC3E}">
        <p14:creationId xmlns:p14="http://schemas.microsoft.com/office/powerpoint/2010/main" val="36383453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B0A83907-5F6E-F747-97E5-D26F7396BD5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eaLnBrk="0" hangingPunct="0">
              <a:spcBef>
                <a:spcPct val="30000"/>
              </a:spcBef>
              <a:defRPr sz="1200">
                <a:solidFill>
                  <a:schemeClr val="tx1"/>
                </a:solidFill>
                <a:latin typeface="Arial" panose="020B0604020202020204" pitchFamily="34" charset="0"/>
              </a:defRPr>
            </a:lvl1pPr>
            <a:lvl2pPr marL="742950" indent="-285750" defTabSz="990600" eaLnBrk="0" hangingPunct="0">
              <a:spcBef>
                <a:spcPct val="30000"/>
              </a:spcBef>
              <a:defRPr sz="1200">
                <a:solidFill>
                  <a:schemeClr val="tx1"/>
                </a:solidFill>
                <a:latin typeface="Arial" panose="020B0604020202020204" pitchFamily="34" charset="0"/>
              </a:defRPr>
            </a:lvl2pPr>
            <a:lvl3pPr marL="1143000" indent="-228600" defTabSz="990600" eaLnBrk="0" hangingPunct="0">
              <a:spcBef>
                <a:spcPct val="30000"/>
              </a:spcBef>
              <a:defRPr sz="1200">
                <a:solidFill>
                  <a:schemeClr val="tx1"/>
                </a:solidFill>
                <a:latin typeface="Arial" panose="020B0604020202020204" pitchFamily="34" charset="0"/>
              </a:defRPr>
            </a:lvl3pPr>
            <a:lvl4pPr marL="1600200" indent="-228600" defTabSz="990600" eaLnBrk="0" hangingPunct="0">
              <a:spcBef>
                <a:spcPct val="30000"/>
              </a:spcBef>
              <a:defRPr sz="1200">
                <a:solidFill>
                  <a:schemeClr val="tx1"/>
                </a:solidFill>
                <a:latin typeface="Arial" panose="020B0604020202020204" pitchFamily="34" charset="0"/>
              </a:defRPr>
            </a:lvl4pPr>
            <a:lvl5pPr marL="2057400" indent="-228600" defTabSz="990600" eaLnBrk="0" hangingPunct="0">
              <a:spcBef>
                <a:spcPct val="30000"/>
              </a:spcBef>
              <a:defRPr sz="1200">
                <a:solidFill>
                  <a:schemeClr val="tx1"/>
                </a:solidFill>
                <a:latin typeface="Arial" panose="020B0604020202020204" pitchFamily="34" charset="0"/>
              </a:defRPr>
            </a:lvl5pPr>
            <a:lvl6pPr marL="2514600" indent="-228600" defTabSz="9906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06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06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0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57959F6E-7E36-644E-BB9C-5C77F72908CC}" type="slidenum">
              <a:rPr lang="de-DE" altLang="de-DE" sz="1300">
                <a:solidFill>
                  <a:srgbClr val="000000"/>
                </a:solidFill>
              </a:rPr>
              <a:pPr eaLnBrk="1" hangingPunct="1">
                <a:spcBef>
                  <a:spcPct val="0"/>
                </a:spcBef>
              </a:pPr>
              <a:t>11</a:t>
            </a:fld>
            <a:endParaRPr lang="de-DE" altLang="de-DE" sz="1300">
              <a:solidFill>
                <a:srgbClr val="000000"/>
              </a:solidFill>
            </a:endParaRPr>
          </a:p>
        </p:txBody>
      </p:sp>
      <p:sp>
        <p:nvSpPr>
          <p:cNvPr id="56323" name="Rectangle 2">
            <a:extLst>
              <a:ext uri="{FF2B5EF4-FFF2-40B4-BE49-F238E27FC236}">
                <a16:creationId xmlns:a16="http://schemas.microsoft.com/office/drawing/2014/main" id="{28DD07F9-46C0-6949-BE23-1A3EB16422B6}"/>
              </a:ext>
            </a:extLst>
          </p:cNvPr>
          <p:cNvSpPr>
            <a:spLocks noGrp="1" noRot="1" noChangeAspect="1" noChangeArrowheads="1" noTextEdit="1"/>
          </p:cNvSpPr>
          <p:nvPr>
            <p:ph type="sldImg"/>
          </p:nvPr>
        </p:nvSpPr>
        <p:spPr>
          <a:xfrm>
            <a:off x="139700" y="768350"/>
            <a:ext cx="6819900" cy="3836988"/>
          </a:xfrm>
          <a:ln/>
        </p:spPr>
      </p:sp>
      <p:sp>
        <p:nvSpPr>
          <p:cNvPr id="56324" name="Rectangle 3">
            <a:extLst>
              <a:ext uri="{FF2B5EF4-FFF2-40B4-BE49-F238E27FC236}">
                <a16:creationId xmlns:a16="http://schemas.microsoft.com/office/drawing/2014/main" id="{750B3FD9-0253-EA4B-A065-7C73BE79BAE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extLst>
      <p:ext uri="{BB962C8B-B14F-4D97-AF65-F5344CB8AC3E}">
        <p14:creationId xmlns:p14="http://schemas.microsoft.com/office/powerpoint/2010/main" val="40837601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B0A83907-5F6E-F747-97E5-D26F7396BD5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eaLnBrk="0" hangingPunct="0">
              <a:spcBef>
                <a:spcPct val="30000"/>
              </a:spcBef>
              <a:defRPr sz="1200">
                <a:solidFill>
                  <a:schemeClr val="tx1"/>
                </a:solidFill>
                <a:latin typeface="Arial" panose="020B0604020202020204" pitchFamily="34" charset="0"/>
              </a:defRPr>
            </a:lvl1pPr>
            <a:lvl2pPr marL="742950" indent="-285750" defTabSz="990600" eaLnBrk="0" hangingPunct="0">
              <a:spcBef>
                <a:spcPct val="30000"/>
              </a:spcBef>
              <a:defRPr sz="1200">
                <a:solidFill>
                  <a:schemeClr val="tx1"/>
                </a:solidFill>
                <a:latin typeface="Arial" panose="020B0604020202020204" pitchFamily="34" charset="0"/>
              </a:defRPr>
            </a:lvl2pPr>
            <a:lvl3pPr marL="1143000" indent="-228600" defTabSz="990600" eaLnBrk="0" hangingPunct="0">
              <a:spcBef>
                <a:spcPct val="30000"/>
              </a:spcBef>
              <a:defRPr sz="1200">
                <a:solidFill>
                  <a:schemeClr val="tx1"/>
                </a:solidFill>
                <a:latin typeface="Arial" panose="020B0604020202020204" pitchFamily="34" charset="0"/>
              </a:defRPr>
            </a:lvl3pPr>
            <a:lvl4pPr marL="1600200" indent="-228600" defTabSz="990600" eaLnBrk="0" hangingPunct="0">
              <a:spcBef>
                <a:spcPct val="30000"/>
              </a:spcBef>
              <a:defRPr sz="1200">
                <a:solidFill>
                  <a:schemeClr val="tx1"/>
                </a:solidFill>
                <a:latin typeface="Arial" panose="020B0604020202020204" pitchFamily="34" charset="0"/>
              </a:defRPr>
            </a:lvl4pPr>
            <a:lvl5pPr marL="2057400" indent="-228600" defTabSz="990600" eaLnBrk="0" hangingPunct="0">
              <a:spcBef>
                <a:spcPct val="30000"/>
              </a:spcBef>
              <a:defRPr sz="1200">
                <a:solidFill>
                  <a:schemeClr val="tx1"/>
                </a:solidFill>
                <a:latin typeface="Arial" panose="020B0604020202020204" pitchFamily="34" charset="0"/>
              </a:defRPr>
            </a:lvl5pPr>
            <a:lvl6pPr marL="2514600" indent="-228600" defTabSz="9906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06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06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0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57959F6E-7E36-644E-BB9C-5C77F72908CC}" type="slidenum">
              <a:rPr lang="de-DE" altLang="de-DE" sz="1300">
                <a:solidFill>
                  <a:srgbClr val="000000"/>
                </a:solidFill>
              </a:rPr>
              <a:pPr eaLnBrk="1" hangingPunct="1">
                <a:spcBef>
                  <a:spcPct val="0"/>
                </a:spcBef>
              </a:pPr>
              <a:t>12</a:t>
            </a:fld>
            <a:endParaRPr lang="de-DE" altLang="de-DE" sz="1300">
              <a:solidFill>
                <a:srgbClr val="000000"/>
              </a:solidFill>
            </a:endParaRPr>
          </a:p>
        </p:txBody>
      </p:sp>
      <p:sp>
        <p:nvSpPr>
          <p:cNvPr id="56323" name="Rectangle 2">
            <a:extLst>
              <a:ext uri="{FF2B5EF4-FFF2-40B4-BE49-F238E27FC236}">
                <a16:creationId xmlns:a16="http://schemas.microsoft.com/office/drawing/2014/main" id="{28DD07F9-46C0-6949-BE23-1A3EB16422B6}"/>
              </a:ext>
            </a:extLst>
          </p:cNvPr>
          <p:cNvSpPr>
            <a:spLocks noGrp="1" noRot="1" noChangeAspect="1" noChangeArrowheads="1" noTextEdit="1"/>
          </p:cNvSpPr>
          <p:nvPr>
            <p:ph type="sldImg"/>
          </p:nvPr>
        </p:nvSpPr>
        <p:spPr>
          <a:xfrm>
            <a:off x="139700" y="768350"/>
            <a:ext cx="6819900" cy="3836988"/>
          </a:xfrm>
          <a:ln/>
        </p:spPr>
      </p:sp>
      <p:sp>
        <p:nvSpPr>
          <p:cNvPr id="56324" name="Rectangle 3">
            <a:extLst>
              <a:ext uri="{FF2B5EF4-FFF2-40B4-BE49-F238E27FC236}">
                <a16:creationId xmlns:a16="http://schemas.microsoft.com/office/drawing/2014/main" id="{750B3FD9-0253-EA4B-A065-7C73BE79BAE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extLst>
      <p:ext uri="{BB962C8B-B14F-4D97-AF65-F5344CB8AC3E}">
        <p14:creationId xmlns:p14="http://schemas.microsoft.com/office/powerpoint/2010/main" val="25894059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B0A83907-5F6E-F747-97E5-D26F7396BD5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eaLnBrk="0" hangingPunct="0">
              <a:spcBef>
                <a:spcPct val="30000"/>
              </a:spcBef>
              <a:defRPr sz="1200">
                <a:solidFill>
                  <a:schemeClr val="tx1"/>
                </a:solidFill>
                <a:latin typeface="Arial" panose="020B0604020202020204" pitchFamily="34" charset="0"/>
              </a:defRPr>
            </a:lvl1pPr>
            <a:lvl2pPr marL="742950" indent="-285750" defTabSz="990600" eaLnBrk="0" hangingPunct="0">
              <a:spcBef>
                <a:spcPct val="30000"/>
              </a:spcBef>
              <a:defRPr sz="1200">
                <a:solidFill>
                  <a:schemeClr val="tx1"/>
                </a:solidFill>
                <a:latin typeface="Arial" panose="020B0604020202020204" pitchFamily="34" charset="0"/>
              </a:defRPr>
            </a:lvl2pPr>
            <a:lvl3pPr marL="1143000" indent="-228600" defTabSz="990600" eaLnBrk="0" hangingPunct="0">
              <a:spcBef>
                <a:spcPct val="30000"/>
              </a:spcBef>
              <a:defRPr sz="1200">
                <a:solidFill>
                  <a:schemeClr val="tx1"/>
                </a:solidFill>
                <a:latin typeface="Arial" panose="020B0604020202020204" pitchFamily="34" charset="0"/>
              </a:defRPr>
            </a:lvl3pPr>
            <a:lvl4pPr marL="1600200" indent="-228600" defTabSz="990600" eaLnBrk="0" hangingPunct="0">
              <a:spcBef>
                <a:spcPct val="30000"/>
              </a:spcBef>
              <a:defRPr sz="1200">
                <a:solidFill>
                  <a:schemeClr val="tx1"/>
                </a:solidFill>
                <a:latin typeface="Arial" panose="020B0604020202020204" pitchFamily="34" charset="0"/>
              </a:defRPr>
            </a:lvl4pPr>
            <a:lvl5pPr marL="2057400" indent="-228600" defTabSz="990600" eaLnBrk="0" hangingPunct="0">
              <a:spcBef>
                <a:spcPct val="30000"/>
              </a:spcBef>
              <a:defRPr sz="1200">
                <a:solidFill>
                  <a:schemeClr val="tx1"/>
                </a:solidFill>
                <a:latin typeface="Arial" panose="020B0604020202020204" pitchFamily="34" charset="0"/>
              </a:defRPr>
            </a:lvl5pPr>
            <a:lvl6pPr marL="2514600" indent="-228600" defTabSz="9906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06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06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0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57959F6E-7E36-644E-BB9C-5C77F72908CC}" type="slidenum">
              <a:rPr lang="de-DE" altLang="de-DE" sz="1300">
                <a:solidFill>
                  <a:srgbClr val="000000"/>
                </a:solidFill>
              </a:rPr>
              <a:pPr eaLnBrk="1" hangingPunct="1">
                <a:spcBef>
                  <a:spcPct val="0"/>
                </a:spcBef>
              </a:pPr>
              <a:t>13</a:t>
            </a:fld>
            <a:endParaRPr lang="de-DE" altLang="de-DE" sz="1300">
              <a:solidFill>
                <a:srgbClr val="000000"/>
              </a:solidFill>
            </a:endParaRPr>
          </a:p>
        </p:txBody>
      </p:sp>
      <p:sp>
        <p:nvSpPr>
          <p:cNvPr id="56323" name="Rectangle 2">
            <a:extLst>
              <a:ext uri="{FF2B5EF4-FFF2-40B4-BE49-F238E27FC236}">
                <a16:creationId xmlns:a16="http://schemas.microsoft.com/office/drawing/2014/main" id="{28DD07F9-46C0-6949-BE23-1A3EB16422B6}"/>
              </a:ext>
            </a:extLst>
          </p:cNvPr>
          <p:cNvSpPr>
            <a:spLocks noGrp="1" noRot="1" noChangeAspect="1" noChangeArrowheads="1" noTextEdit="1"/>
          </p:cNvSpPr>
          <p:nvPr>
            <p:ph type="sldImg"/>
          </p:nvPr>
        </p:nvSpPr>
        <p:spPr>
          <a:xfrm>
            <a:off x="139700" y="768350"/>
            <a:ext cx="6819900" cy="3836988"/>
          </a:xfrm>
          <a:ln/>
        </p:spPr>
      </p:sp>
      <p:sp>
        <p:nvSpPr>
          <p:cNvPr id="56324" name="Rectangle 3">
            <a:extLst>
              <a:ext uri="{FF2B5EF4-FFF2-40B4-BE49-F238E27FC236}">
                <a16:creationId xmlns:a16="http://schemas.microsoft.com/office/drawing/2014/main" id="{750B3FD9-0253-EA4B-A065-7C73BE79BAE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extLst>
      <p:ext uri="{BB962C8B-B14F-4D97-AF65-F5344CB8AC3E}">
        <p14:creationId xmlns:p14="http://schemas.microsoft.com/office/powerpoint/2010/main" val="34933782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AU" dirty="0"/>
          </a:p>
        </p:txBody>
      </p:sp>
      <p:sp>
        <p:nvSpPr>
          <p:cNvPr id="4" name="Foliennummernplatzhalter 3"/>
          <p:cNvSpPr>
            <a:spLocks noGrp="1"/>
          </p:cNvSpPr>
          <p:nvPr>
            <p:ph type="sldNum" sz="quarter" idx="5"/>
          </p:nvPr>
        </p:nvSpPr>
        <p:spPr/>
        <p:txBody>
          <a:bodyPr/>
          <a:lstStyle/>
          <a:p>
            <a:fld id="{83824780-DB00-4A87-AF52-AE94F8FBEF0E}" type="slidenum">
              <a:rPr lang="de-DE" smtClean="0"/>
              <a:pPr/>
              <a:t>14</a:t>
            </a:fld>
            <a:endParaRPr lang="de-DE"/>
          </a:p>
        </p:txBody>
      </p:sp>
    </p:spTree>
    <p:extLst>
      <p:ext uri="{BB962C8B-B14F-4D97-AF65-F5344CB8AC3E}">
        <p14:creationId xmlns:p14="http://schemas.microsoft.com/office/powerpoint/2010/main" val="9731229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sz="1200" b="0" i="0" u="none" strike="noStrike" kern="1200" dirty="0">
                <a:solidFill>
                  <a:schemeClr val="tx1"/>
                </a:solidFill>
                <a:effectLst/>
                <a:latin typeface="+mn-lt"/>
                <a:ea typeface="+mn-ea"/>
                <a:cs typeface="+mn-cs"/>
              </a:rPr>
              <a:t>Postmodern </a:t>
            </a:r>
            <a:r>
              <a:rPr lang="de-AT" sz="1200" b="0" i="0" u="none" strike="noStrike" kern="1200" dirty="0" err="1">
                <a:solidFill>
                  <a:schemeClr val="tx1"/>
                </a:solidFill>
                <a:effectLst/>
                <a:latin typeface="+mn-lt"/>
                <a:ea typeface="+mn-ea"/>
                <a:cs typeface="+mn-cs"/>
              </a:rPr>
              <a:t>theorists</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rejected</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modernist</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claims</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that</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there</a:t>
            </a:r>
            <a:r>
              <a:rPr lang="de-AT" sz="1200" b="0" i="0" u="none" strike="noStrike" kern="1200" dirty="0">
                <a:solidFill>
                  <a:schemeClr val="tx1"/>
                </a:solidFill>
                <a:effectLst/>
                <a:latin typeface="+mn-lt"/>
                <a:ea typeface="+mn-ea"/>
                <a:cs typeface="+mn-cs"/>
              </a:rPr>
              <a:t> was </a:t>
            </a:r>
            <a:r>
              <a:rPr lang="de-AT" sz="1200" b="0" i="0" u="none" strike="noStrike" kern="1200" dirty="0" err="1">
                <a:solidFill>
                  <a:schemeClr val="tx1"/>
                </a:solidFill>
                <a:effectLst/>
                <a:latin typeface="+mn-lt"/>
                <a:ea typeface="+mn-ea"/>
                <a:cs typeface="+mn-cs"/>
              </a:rPr>
              <a:t>one</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theoretical</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approach</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that</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explained</a:t>
            </a:r>
            <a:r>
              <a:rPr lang="de-AT" sz="1200" b="0" i="0" u="none" strike="noStrike" kern="1200" dirty="0">
                <a:solidFill>
                  <a:schemeClr val="tx1"/>
                </a:solidFill>
                <a:effectLst/>
                <a:latin typeface="+mn-lt"/>
                <a:ea typeface="+mn-ea"/>
                <a:cs typeface="+mn-cs"/>
              </a:rPr>
              <a:t> all </a:t>
            </a:r>
            <a:r>
              <a:rPr lang="de-AT" sz="1200" b="0" i="0" u="none" strike="noStrike" kern="1200" dirty="0" err="1">
                <a:solidFill>
                  <a:schemeClr val="tx1"/>
                </a:solidFill>
                <a:effectLst/>
                <a:latin typeface="+mn-lt"/>
                <a:ea typeface="+mn-ea"/>
                <a:cs typeface="+mn-cs"/>
              </a:rPr>
              <a:t>aspects</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of</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society</a:t>
            </a:r>
            <a:r>
              <a:rPr lang="de-AT" sz="1200" b="0" i="0" u="none" strike="noStrike" kern="1200" dirty="0">
                <a:solidFill>
                  <a:schemeClr val="tx1"/>
                </a:solidFill>
                <a:effectLst/>
                <a:latin typeface="+mn-lt"/>
                <a:ea typeface="+mn-ea"/>
                <a:cs typeface="+mn-cs"/>
              </a:rPr>
              <a:t>.</a:t>
            </a:r>
            <a:r>
              <a:rPr lang="de-AT" sz="1200" b="0" i="0" u="none" strike="noStrike" kern="1200" baseline="30000" dirty="0">
                <a:solidFill>
                  <a:schemeClr val="tx1"/>
                </a:solidFill>
                <a:effectLst/>
                <a:latin typeface="+mn-lt"/>
                <a:ea typeface="+mn-ea"/>
                <a:cs typeface="+mn-cs"/>
                <a:hlinkClick r:id="rId3"/>
              </a:rPr>
              <a:t>[8]</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Rather</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postmodernist</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theorists</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were</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interested</a:t>
            </a:r>
            <a:r>
              <a:rPr lang="de-AT" sz="1200" b="0" i="0" u="none" strike="noStrike" kern="1200" dirty="0">
                <a:solidFill>
                  <a:schemeClr val="tx1"/>
                </a:solidFill>
                <a:effectLst/>
                <a:latin typeface="+mn-lt"/>
                <a:ea typeface="+mn-ea"/>
                <a:cs typeface="+mn-cs"/>
              </a:rPr>
              <a:t> in </a:t>
            </a:r>
            <a:r>
              <a:rPr lang="de-AT" sz="1200" b="0" i="0" u="none" strike="noStrike" kern="1200" dirty="0" err="1">
                <a:solidFill>
                  <a:schemeClr val="tx1"/>
                </a:solidFill>
                <a:effectLst/>
                <a:latin typeface="+mn-lt"/>
                <a:ea typeface="+mn-ea"/>
                <a:cs typeface="+mn-cs"/>
              </a:rPr>
              <a:t>examining</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the</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variety</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of</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experiences</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of</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individuals</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and</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groups</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and</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emphasized</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differences</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over</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similarities</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and</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common</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experiences</a:t>
            </a:r>
            <a:r>
              <a:rPr lang="de-AT" sz="1200" b="0" i="0" u="none" strike="noStrike" kern="1200" dirty="0">
                <a:solidFill>
                  <a:schemeClr val="tx1"/>
                </a:solidFill>
                <a:effectLst/>
                <a:latin typeface="+mn-lt"/>
                <a:ea typeface="+mn-ea"/>
                <a:cs typeface="+mn-cs"/>
              </a:rPr>
              <a:t>.</a:t>
            </a:r>
            <a:r>
              <a:rPr lang="de-AT" sz="1200" b="0" i="0" u="none" strike="noStrike" kern="1200" baseline="30000" dirty="0">
                <a:solidFill>
                  <a:schemeClr val="tx1"/>
                </a:solidFill>
                <a:effectLst/>
                <a:latin typeface="+mn-lt"/>
                <a:ea typeface="+mn-ea"/>
                <a:cs typeface="+mn-cs"/>
                <a:hlinkClick r:id="rId4"/>
              </a:rPr>
              <a:t>[9]</a:t>
            </a:r>
            <a:endParaRPr lang="de-AT" sz="1200" b="0" i="0" u="none" strike="noStrike" kern="1200" dirty="0">
              <a:solidFill>
                <a:schemeClr val="tx1"/>
              </a:solidFill>
              <a:effectLst/>
              <a:latin typeface="+mn-lt"/>
              <a:ea typeface="+mn-ea"/>
              <a:cs typeface="+mn-cs"/>
            </a:endParaRPr>
          </a:p>
          <a:p>
            <a:endParaRPr lang="de-AT" sz="1200" b="0" i="0" u="none" strike="noStrike" kern="1200" dirty="0">
              <a:solidFill>
                <a:schemeClr val="tx1"/>
              </a:solidFill>
              <a:effectLst/>
              <a:latin typeface="+mn-lt"/>
              <a:ea typeface="+mn-ea"/>
              <a:cs typeface="+mn-cs"/>
            </a:endParaRPr>
          </a:p>
          <a:p>
            <a:r>
              <a:rPr lang="de-AT" sz="1200" b="0" i="0" u="none" strike="noStrike" kern="1200" dirty="0">
                <a:solidFill>
                  <a:schemeClr val="tx1"/>
                </a:solidFill>
                <a:effectLst/>
                <a:latin typeface="+mn-lt"/>
                <a:ea typeface="+mn-ea"/>
                <a:cs typeface="+mn-cs"/>
              </a:rPr>
              <a:t>In </a:t>
            </a:r>
            <a:r>
              <a:rPr lang="de-AT" sz="1200" b="0" i="0" u="none" strike="noStrike" kern="1200" dirty="0" err="1">
                <a:solidFill>
                  <a:schemeClr val="tx1"/>
                </a:solidFill>
                <a:effectLst/>
                <a:latin typeface="+mn-lt"/>
                <a:ea typeface="+mn-ea"/>
                <a:cs typeface="+mn-cs"/>
              </a:rPr>
              <a:t>contrast</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to</a:t>
            </a:r>
            <a:r>
              <a:rPr lang="de-AT" sz="1200" b="0" i="0" u="none" strike="noStrike" kern="1200" dirty="0">
                <a:solidFill>
                  <a:schemeClr val="tx1"/>
                </a:solidFill>
                <a:effectLst/>
                <a:latin typeface="+mn-lt"/>
                <a:ea typeface="+mn-ea"/>
                <a:cs typeface="+mn-cs"/>
              </a:rPr>
              <a:t> modern </a:t>
            </a:r>
            <a:r>
              <a:rPr lang="de-AT" sz="1200" b="0" i="0" u="none" strike="noStrike" kern="1200" dirty="0" err="1">
                <a:solidFill>
                  <a:schemeClr val="tx1"/>
                </a:solidFill>
                <a:effectLst/>
                <a:latin typeface="+mn-lt"/>
                <a:ea typeface="+mn-ea"/>
                <a:cs typeface="+mn-cs"/>
              </a:rPr>
              <a:t>theory</a:t>
            </a:r>
            <a:r>
              <a:rPr lang="de-AT" sz="1200" b="0" i="0" u="none" strike="noStrike" kern="1200" dirty="0">
                <a:solidFill>
                  <a:schemeClr val="tx1"/>
                </a:solidFill>
                <a:effectLst/>
                <a:latin typeface="+mn-lt"/>
                <a:ea typeface="+mn-ea"/>
                <a:cs typeface="+mn-cs"/>
              </a:rPr>
              <a:t>, postmodern </a:t>
            </a:r>
            <a:r>
              <a:rPr lang="de-AT" sz="1200" b="0" i="0" u="none" strike="noStrike" kern="1200" dirty="0" err="1">
                <a:solidFill>
                  <a:schemeClr val="tx1"/>
                </a:solidFill>
                <a:effectLst/>
                <a:latin typeface="+mn-lt"/>
                <a:ea typeface="+mn-ea"/>
                <a:cs typeface="+mn-cs"/>
              </a:rPr>
              <a:t>theory</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is</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more</a:t>
            </a:r>
            <a:r>
              <a:rPr lang="de-AT" sz="1200" b="0" i="0" u="none" strike="noStrike" kern="1200" dirty="0">
                <a:solidFill>
                  <a:schemeClr val="tx1"/>
                </a:solidFill>
                <a:effectLst/>
                <a:latin typeface="+mn-lt"/>
                <a:ea typeface="+mn-ea"/>
                <a:cs typeface="+mn-cs"/>
              </a:rPr>
              <a:t> fluid, </a:t>
            </a:r>
            <a:r>
              <a:rPr lang="de-AT" sz="1200" b="0" i="0" u="none" strike="noStrike" kern="1200" dirty="0" err="1">
                <a:solidFill>
                  <a:schemeClr val="tx1"/>
                </a:solidFill>
                <a:effectLst/>
                <a:latin typeface="+mn-lt"/>
                <a:ea typeface="+mn-ea"/>
                <a:cs typeface="+mn-cs"/>
              </a:rPr>
              <a:t>allowing</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for</a:t>
            </a:r>
            <a:r>
              <a:rPr lang="de-AT" sz="1200" b="0" i="0" u="none" strike="noStrike" kern="1200" dirty="0">
                <a:solidFill>
                  <a:schemeClr val="tx1"/>
                </a:solidFill>
                <a:effectLst/>
                <a:latin typeface="+mn-lt"/>
                <a:ea typeface="+mn-ea"/>
                <a:cs typeface="+mn-cs"/>
              </a:rPr>
              <a:t> individual </a:t>
            </a:r>
            <a:r>
              <a:rPr lang="de-AT" sz="1200" b="0" i="0" u="none" strike="noStrike" kern="1200" dirty="0" err="1">
                <a:solidFill>
                  <a:schemeClr val="tx1"/>
                </a:solidFill>
                <a:effectLst/>
                <a:latin typeface="+mn-lt"/>
                <a:ea typeface="+mn-ea"/>
                <a:cs typeface="+mn-cs"/>
              </a:rPr>
              <a:t>differences</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as</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it</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rejects</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the</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notion</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of</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social</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laws</a:t>
            </a:r>
            <a:r>
              <a:rPr lang="de-AT" sz="1200" b="0" i="0" u="none" strike="noStrike" kern="1200" dirty="0">
                <a:solidFill>
                  <a:schemeClr val="tx1"/>
                </a:solidFill>
                <a:effectLst/>
                <a:latin typeface="+mn-lt"/>
                <a:ea typeface="+mn-ea"/>
                <a:cs typeface="+mn-cs"/>
              </a:rPr>
              <a:t>. Such </a:t>
            </a:r>
            <a:r>
              <a:rPr lang="de-AT" sz="1200" b="0" i="0" u="none" strike="noStrike" kern="1200" dirty="0" err="1">
                <a:solidFill>
                  <a:schemeClr val="tx1"/>
                </a:solidFill>
                <a:effectLst/>
                <a:latin typeface="+mn-lt"/>
                <a:ea typeface="+mn-ea"/>
                <a:cs typeface="+mn-cs"/>
              </a:rPr>
              <a:t>theorists</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shifted</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away</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from</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truth-seeking</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and</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instead</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sought</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answers</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for</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how</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truths</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are</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produced</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and</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sustained</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Postmodernists</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contended</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that</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truth</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and</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knowledge</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are</a:t>
            </a:r>
            <a:r>
              <a:rPr lang="de-AT" sz="1200" b="0" i="0" u="none" strike="noStrike" kern="1200" dirty="0">
                <a:solidFill>
                  <a:schemeClr val="tx1"/>
                </a:solidFill>
                <a:effectLst/>
                <a:latin typeface="+mn-lt"/>
                <a:ea typeface="+mn-ea"/>
                <a:cs typeface="+mn-cs"/>
              </a:rPr>
              <a:t> plural, </a:t>
            </a:r>
            <a:r>
              <a:rPr lang="de-AT" sz="1200" b="0" i="0" u="none" strike="noStrike" kern="1200" dirty="0" err="1">
                <a:solidFill>
                  <a:schemeClr val="tx1"/>
                </a:solidFill>
                <a:effectLst/>
                <a:latin typeface="+mn-lt"/>
                <a:ea typeface="+mn-ea"/>
                <a:cs typeface="+mn-cs"/>
              </a:rPr>
              <a:t>contextual</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and</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historically-produced</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through</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discourses</a:t>
            </a:r>
            <a:r>
              <a:rPr lang="de-AT" sz="1200" b="0" i="0" u="none" strike="noStrike" kern="1200" dirty="0">
                <a:solidFill>
                  <a:schemeClr val="tx1"/>
                </a:solidFill>
                <a:effectLst/>
                <a:latin typeface="+mn-lt"/>
                <a:ea typeface="+mn-ea"/>
                <a:cs typeface="+mn-cs"/>
              </a:rPr>
              <a:t>. Postmodern </a:t>
            </a:r>
            <a:r>
              <a:rPr lang="de-AT" sz="1200" b="0" i="0" u="none" strike="noStrike" kern="1200" dirty="0" err="1">
                <a:solidFill>
                  <a:schemeClr val="tx1"/>
                </a:solidFill>
                <a:effectLst/>
                <a:latin typeface="+mn-lt"/>
                <a:ea typeface="+mn-ea"/>
                <a:cs typeface="+mn-cs"/>
              </a:rPr>
              <a:t>researchers</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therefore</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embarked</a:t>
            </a:r>
            <a:r>
              <a:rPr lang="de-AT" sz="1200" b="0" i="0" u="none" strike="noStrike" kern="1200" dirty="0">
                <a:solidFill>
                  <a:schemeClr val="tx1"/>
                </a:solidFill>
                <a:effectLst/>
                <a:latin typeface="+mn-lt"/>
                <a:ea typeface="+mn-ea"/>
                <a:cs typeface="+mn-cs"/>
              </a:rPr>
              <a:t> on </a:t>
            </a:r>
            <a:r>
              <a:rPr lang="de-AT" sz="1200" b="0" i="0" u="none" strike="noStrike" kern="1200" dirty="0" err="1">
                <a:solidFill>
                  <a:schemeClr val="tx1"/>
                </a:solidFill>
                <a:effectLst/>
                <a:latin typeface="+mn-lt"/>
                <a:ea typeface="+mn-ea"/>
                <a:cs typeface="+mn-cs"/>
              </a:rPr>
              <a:t>analyzing</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discourses</a:t>
            </a:r>
            <a:r>
              <a:rPr lang="de-AT" sz="1200" b="0" i="0" u="none" strike="noStrike" kern="1200" dirty="0">
                <a:solidFill>
                  <a:schemeClr val="tx1"/>
                </a:solidFill>
                <a:effectLst/>
                <a:latin typeface="+mn-lt"/>
                <a:ea typeface="+mn-ea"/>
                <a:cs typeface="+mn-cs"/>
              </a:rPr>
              <a:t> such </a:t>
            </a:r>
            <a:r>
              <a:rPr lang="de-AT" sz="1200" b="0" i="0" u="none" strike="noStrike" kern="1200" dirty="0" err="1">
                <a:solidFill>
                  <a:schemeClr val="tx1"/>
                </a:solidFill>
                <a:effectLst/>
                <a:latin typeface="+mn-lt"/>
                <a:ea typeface="+mn-ea"/>
                <a:cs typeface="+mn-cs"/>
              </a:rPr>
              <a:t>as</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texts</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language</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policies</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and</a:t>
            </a:r>
            <a:r>
              <a:rPr lang="de-AT" sz="1200" b="0" i="0" u="none" strike="noStrike" kern="1200" dirty="0">
                <a:solidFill>
                  <a:schemeClr val="tx1"/>
                </a:solidFill>
                <a:effectLst/>
                <a:latin typeface="+mn-lt"/>
                <a:ea typeface="+mn-ea"/>
                <a:cs typeface="+mn-cs"/>
              </a:rPr>
              <a:t> </a:t>
            </a:r>
            <a:r>
              <a:rPr lang="de-AT" sz="1200" b="0" i="0" u="none" strike="noStrike" kern="1200" dirty="0" err="1">
                <a:solidFill>
                  <a:schemeClr val="tx1"/>
                </a:solidFill>
                <a:effectLst/>
                <a:latin typeface="+mn-lt"/>
                <a:ea typeface="+mn-ea"/>
                <a:cs typeface="+mn-cs"/>
              </a:rPr>
              <a:t>practices</a:t>
            </a:r>
            <a:r>
              <a:rPr lang="de-AT" sz="1200" b="0" i="0" u="none" strike="noStrike" kern="1200" dirty="0">
                <a:solidFill>
                  <a:schemeClr val="tx1"/>
                </a:solidFill>
                <a:effectLst/>
                <a:latin typeface="+mn-lt"/>
                <a:ea typeface="+mn-ea"/>
                <a:cs typeface="+mn-cs"/>
              </a:rPr>
              <a:t>.</a:t>
            </a:r>
            <a:r>
              <a:rPr lang="de-AT" sz="1200" b="0" i="0" u="none" strike="noStrike" kern="1200" baseline="30000" dirty="0">
                <a:solidFill>
                  <a:schemeClr val="tx1"/>
                </a:solidFill>
                <a:effectLst/>
                <a:latin typeface="+mn-lt"/>
                <a:ea typeface="+mn-ea"/>
                <a:cs typeface="+mn-cs"/>
                <a:hlinkClick r:id="rId4"/>
              </a:rPr>
              <a:t>[9]</a:t>
            </a:r>
            <a:endParaRPr lang="de-AT" sz="1200" b="0" i="0" u="none" strike="noStrike" kern="1200" dirty="0">
              <a:solidFill>
                <a:schemeClr val="tx1"/>
              </a:solidFill>
              <a:effectLst/>
              <a:latin typeface="+mn-lt"/>
              <a:ea typeface="+mn-ea"/>
              <a:cs typeface="+mn-cs"/>
            </a:endParaRPr>
          </a:p>
          <a:p>
            <a:endParaRPr lang="en-AU" dirty="0"/>
          </a:p>
        </p:txBody>
      </p:sp>
      <p:sp>
        <p:nvSpPr>
          <p:cNvPr id="4" name="Foliennummernplatzhalter 3"/>
          <p:cNvSpPr>
            <a:spLocks noGrp="1"/>
          </p:cNvSpPr>
          <p:nvPr>
            <p:ph type="sldNum" sz="quarter" idx="5"/>
          </p:nvPr>
        </p:nvSpPr>
        <p:spPr/>
        <p:txBody>
          <a:bodyPr/>
          <a:lstStyle/>
          <a:p>
            <a:fld id="{83824780-DB00-4A87-AF52-AE94F8FBEF0E}" type="slidenum">
              <a:rPr lang="de-DE" smtClean="0"/>
              <a:pPr/>
              <a:t>15</a:t>
            </a:fld>
            <a:endParaRPr lang="de-DE"/>
          </a:p>
        </p:txBody>
      </p:sp>
    </p:spTree>
    <p:extLst>
      <p:ext uri="{BB962C8B-B14F-4D97-AF65-F5344CB8AC3E}">
        <p14:creationId xmlns:p14="http://schemas.microsoft.com/office/powerpoint/2010/main" val="39526902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lnSpcReduction="10000"/>
          </a:bodyPr>
          <a:lstStyle/>
          <a:p>
            <a:r>
              <a:rPr lang="de-AT" i="1" dirty="0" err="1"/>
              <a:t>Disregard</a:t>
            </a:r>
            <a:r>
              <a:rPr lang="de-AT" i="1" dirty="0"/>
              <a:t> </a:t>
            </a:r>
            <a:r>
              <a:rPr lang="de-AT" i="1" dirty="0" err="1"/>
              <a:t>of</a:t>
            </a:r>
            <a:r>
              <a:rPr lang="de-AT" i="1" dirty="0"/>
              <a:t> </a:t>
            </a:r>
            <a:r>
              <a:rPr lang="de-AT" i="1" dirty="0" err="1"/>
              <a:t>status</a:t>
            </a:r>
            <a:r>
              <a:rPr lang="de-AT" i="1" dirty="0"/>
              <a:t>:</a:t>
            </a:r>
            <a:r>
              <a:rPr lang="de-AT" dirty="0"/>
              <a:t> </a:t>
            </a:r>
            <a:r>
              <a:rPr lang="de-AT" dirty="0" err="1"/>
              <a:t>Preservation</a:t>
            </a:r>
            <a:r>
              <a:rPr lang="de-AT" dirty="0"/>
              <a:t> </a:t>
            </a:r>
            <a:r>
              <a:rPr lang="de-AT" dirty="0" err="1"/>
              <a:t>of</a:t>
            </a:r>
            <a:r>
              <a:rPr lang="de-AT" dirty="0"/>
              <a:t> "a </a:t>
            </a:r>
            <a:r>
              <a:rPr lang="de-AT" dirty="0" err="1"/>
              <a:t>kind</a:t>
            </a:r>
            <a:r>
              <a:rPr lang="de-AT" dirty="0"/>
              <a:t> </a:t>
            </a:r>
            <a:r>
              <a:rPr lang="de-AT" dirty="0" err="1"/>
              <a:t>of</a:t>
            </a:r>
            <a:r>
              <a:rPr lang="de-AT" dirty="0"/>
              <a:t> </a:t>
            </a:r>
            <a:r>
              <a:rPr lang="de-AT" dirty="0" err="1"/>
              <a:t>social</a:t>
            </a:r>
            <a:r>
              <a:rPr lang="de-AT" dirty="0"/>
              <a:t> </a:t>
            </a:r>
            <a:r>
              <a:rPr lang="de-AT" dirty="0" err="1"/>
              <a:t>intercourse</a:t>
            </a:r>
            <a:r>
              <a:rPr lang="de-AT" dirty="0"/>
              <a:t> </a:t>
            </a:r>
            <a:r>
              <a:rPr lang="de-AT" dirty="0" err="1"/>
              <a:t>that</a:t>
            </a:r>
            <a:r>
              <a:rPr lang="de-AT" dirty="0"/>
              <a:t>, </a:t>
            </a:r>
            <a:r>
              <a:rPr lang="de-AT" dirty="0" err="1"/>
              <a:t>far</a:t>
            </a:r>
            <a:r>
              <a:rPr lang="de-AT" dirty="0"/>
              <a:t> </a:t>
            </a:r>
            <a:r>
              <a:rPr lang="de-AT" dirty="0" err="1"/>
              <a:t>from</a:t>
            </a:r>
            <a:r>
              <a:rPr lang="de-AT" dirty="0"/>
              <a:t> </a:t>
            </a:r>
            <a:r>
              <a:rPr lang="de-AT" dirty="0" err="1"/>
              <a:t>presupposing</a:t>
            </a:r>
            <a:r>
              <a:rPr lang="de-AT" dirty="0"/>
              <a:t> </a:t>
            </a:r>
            <a:r>
              <a:rPr lang="de-AT" dirty="0" err="1"/>
              <a:t>the</a:t>
            </a:r>
            <a:r>
              <a:rPr lang="de-AT" dirty="0"/>
              <a:t> </a:t>
            </a:r>
            <a:r>
              <a:rPr lang="de-AT" dirty="0" err="1"/>
              <a:t>equality</a:t>
            </a:r>
            <a:r>
              <a:rPr lang="de-AT" dirty="0"/>
              <a:t> </a:t>
            </a:r>
            <a:r>
              <a:rPr lang="de-AT" dirty="0" err="1"/>
              <a:t>of</a:t>
            </a:r>
            <a:r>
              <a:rPr lang="de-AT" dirty="0"/>
              <a:t> </a:t>
            </a:r>
            <a:r>
              <a:rPr lang="de-AT" dirty="0" err="1"/>
              <a:t>status</a:t>
            </a:r>
            <a:r>
              <a:rPr lang="de-AT" dirty="0"/>
              <a:t>, </a:t>
            </a:r>
            <a:r>
              <a:rPr lang="de-AT" dirty="0" err="1"/>
              <a:t>disregarded</a:t>
            </a:r>
            <a:r>
              <a:rPr lang="de-AT" dirty="0"/>
              <a:t> </a:t>
            </a:r>
            <a:r>
              <a:rPr lang="de-AT" dirty="0" err="1"/>
              <a:t>status</a:t>
            </a:r>
            <a:r>
              <a:rPr lang="de-AT" dirty="0"/>
              <a:t> </a:t>
            </a:r>
            <a:r>
              <a:rPr lang="de-AT" dirty="0" err="1"/>
              <a:t>altogether</a:t>
            </a:r>
            <a:r>
              <a:rPr lang="de-AT" dirty="0"/>
              <a:t>. ... Not </a:t>
            </a:r>
            <a:r>
              <a:rPr lang="de-AT" dirty="0" err="1"/>
              <a:t>that</a:t>
            </a:r>
            <a:r>
              <a:rPr lang="de-AT" dirty="0"/>
              <a:t> </a:t>
            </a:r>
            <a:r>
              <a:rPr lang="de-AT" dirty="0" err="1"/>
              <a:t>this</a:t>
            </a:r>
            <a:r>
              <a:rPr lang="de-AT" dirty="0"/>
              <a:t> </a:t>
            </a:r>
            <a:r>
              <a:rPr lang="de-AT" dirty="0" err="1"/>
              <a:t>idea</a:t>
            </a:r>
            <a:r>
              <a:rPr lang="de-AT" dirty="0"/>
              <a:t> </a:t>
            </a:r>
            <a:r>
              <a:rPr lang="de-AT" dirty="0" err="1"/>
              <a:t>of</a:t>
            </a:r>
            <a:r>
              <a:rPr lang="de-AT" dirty="0"/>
              <a:t> </a:t>
            </a:r>
            <a:r>
              <a:rPr lang="de-AT" dirty="0" err="1"/>
              <a:t>the</a:t>
            </a:r>
            <a:r>
              <a:rPr lang="de-AT" dirty="0"/>
              <a:t> </a:t>
            </a:r>
            <a:r>
              <a:rPr lang="de-AT" dirty="0" err="1"/>
              <a:t>public</a:t>
            </a:r>
            <a:r>
              <a:rPr lang="de-AT" dirty="0"/>
              <a:t> was </a:t>
            </a:r>
            <a:r>
              <a:rPr lang="de-AT" dirty="0" err="1"/>
              <a:t>actually</a:t>
            </a:r>
            <a:r>
              <a:rPr lang="de-AT" dirty="0"/>
              <a:t> </a:t>
            </a:r>
            <a:r>
              <a:rPr lang="de-AT" dirty="0" err="1"/>
              <a:t>realized</a:t>
            </a:r>
            <a:r>
              <a:rPr lang="de-AT" dirty="0"/>
              <a:t> in </a:t>
            </a:r>
            <a:r>
              <a:rPr lang="de-AT" dirty="0" err="1"/>
              <a:t>earnest</a:t>
            </a:r>
            <a:r>
              <a:rPr lang="de-AT" dirty="0"/>
              <a:t> in </a:t>
            </a:r>
            <a:r>
              <a:rPr lang="de-AT" dirty="0" err="1"/>
              <a:t>the</a:t>
            </a:r>
            <a:r>
              <a:rPr lang="de-AT" dirty="0"/>
              <a:t> </a:t>
            </a:r>
            <a:r>
              <a:rPr lang="de-AT" dirty="0" err="1"/>
              <a:t>coffee</a:t>
            </a:r>
            <a:r>
              <a:rPr lang="de-AT" dirty="0"/>
              <a:t> </a:t>
            </a:r>
            <a:r>
              <a:rPr lang="de-AT" dirty="0" err="1"/>
              <a:t>houses</a:t>
            </a:r>
            <a:r>
              <a:rPr lang="de-AT" dirty="0"/>
              <a:t>, </a:t>
            </a:r>
            <a:r>
              <a:rPr lang="de-AT" dirty="0" err="1"/>
              <a:t>salons</a:t>
            </a:r>
            <a:r>
              <a:rPr lang="de-AT" dirty="0"/>
              <a:t>, </a:t>
            </a:r>
            <a:r>
              <a:rPr lang="de-AT" dirty="0" err="1"/>
              <a:t>and</a:t>
            </a:r>
            <a:r>
              <a:rPr lang="de-AT" dirty="0"/>
              <a:t> </a:t>
            </a:r>
            <a:r>
              <a:rPr lang="de-AT" dirty="0" err="1"/>
              <a:t>the</a:t>
            </a:r>
            <a:r>
              <a:rPr lang="de-AT" dirty="0"/>
              <a:t> </a:t>
            </a:r>
            <a:r>
              <a:rPr lang="de-AT" dirty="0" err="1"/>
              <a:t>societies</a:t>
            </a:r>
            <a:r>
              <a:rPr lang="de-AT" dirty="0"/>
              <a:t>; but </a:t>
            </a:r>
            <a:r>
              <a:rPr lang="de-AT" dirty="0" err="1"/>
              <a:t>as</a:t>
            </a:r>
            <a:r>
              <a:rPr lang="de-AT" dirty="0"/>
              <a:t> an </a:t>
            </a:r>
            <a:r>
              <a:rPr lang="de-AT" dirty="0" err="1"/>
              <a:t>idea</a:t>
            </a:r>
            <a:r>
              <a:rPr lang="de-AT" dirty="0"/>
              <a:t>, </a:t>
            </a:r>
            <a:r>
              <a:rPr lang="de-AT" dirty="0" err="1"/>
              <a:t>it</a:t>
            </a:r>
            <a:r>
              <a:rPr lang="de-AT" dirty="0"/>
              <a:t> </a:t>
            </a:r>
            <a:r>
              <a:rPr lang="de-AT" dirty="0" err="1"/>
              <a:t>had</a:t>
            </a:r>
            <a:r>
              <a:rPr lang="de-AT" dirty="0"/>
              <a:t> </a:t>
            </a:r>
            <a:r>
              <a:rPr lang="de-AT" dirty="0" err="1"/>
              <a:t>become</a:t>
            </a:r>
            <a:r>
              <a:rPr lang="de-AT" dirty="0"/>
              <a:t> </a:t>
            </a:r>
            <a:r>
              <a:rPr lang="de-AT" dirty="0" err="1"/>
              <a:t>institutionalized</a:t>
            </a:r>
            <a:r>
              <a:rPr lang="de-AT" dirty="0"/>
              <a:t> </a:t>
            </a:r>
            <a:r>
              <a:rPr lang="de-AT" dirty="0" err="1"/>
              <a:t>and</a:t>
            </a:r>
            <a:r>
              <a:rPr lang="de-AT" dirty="0"/>
              <a:t> </a:t>
            </a:r>
            <a:r>
              <a:rPr lang="de-AT" dirty="0" err="1"/>
              <a:t>thereby</a:t>
            </a:r>
            <a:r>
              <a:rPr lang="de-AT" dirty="0"/>
              <a:t> </a:t>
            </a:r>
            <a:r>
              <a:rPr lang="de-AT" dirty="0" err="1"/>
              <a:t>stated</a:t>
            </a:r>
            <a:r>
              <a:rPr lang="de-AT" dirty="0"/>
              <a:t> </a:t>
            </a:r>
            <a:r>
              <a:rPr lang="de-AT" dirty="0" err="1"/>
              <a:t>as</a:t>
            </a:r>
            <a:r>
              <a:rPr lang="de-AT" dirty="0"/>
              <a:t> an </a:t>
            </a:r>
            <a:r>
              <a:rPr lang="de-AT" dirty="0" err="1"/>
              <a:t>objective</a:t>
            </a:r>
            <a:r>
              <a:rPr lang="de-AT" dirty="0"/>
              <a:t> </a:t>
            </a:r>
            <a:r>
              <a:rPr lang="de-AT" dirty="0" err="1"/>
              <a:t>claim</a:t>
            </a:r>
            <a:r>
              <a:rPr lang="de-AT" dirty="0"/>
              <a:t>. </a:t>
            </a:r>
            <a:r>
              <a:rPr lang="de-AT" dirty="0" err="1"/>
              <a:t>If</a:t>
            </a:r>
            <a:r>
              <a:rPr lang="de-AT" dirty="0"/>
              <a:t> not </a:t>
            </a:r>
            <a:r>
              <a:rPr lang="de-AT" dirty="0" err="1"/>
              <a:t>realized</a:t>
            </a:r>
            <a:r>
              <a:rPr lang="de-AT" dirty="0"/>
              <a:t>, </a:t>
            </a:r>
            <a:r>
              <a:rPr lang="de-AT" dirty="0" err="1"/>
              <a:t>it</a:t>
            </a:r>
            <a:r>
              <a:rPr lang="de-AT" dirty="0"/>
              <a:t> was at least </a:t>
            </a:r>
            <a:r>
              <a:rPr lang="de-AT" dirty="0" err="1"/>
              <a:t>consequential</a:t>
            </a:r>
            <a:r>
              <a:rPr lang="de-AT" dirty="0"/>
              <a:t>." (</a:t>
            </a:r>
            <a:r>
              <a:rPr lang="de-AT" i="1" dirty="0" err="1"/>
              <a:t>loc</a:t>
            </a:r>
            <a:r>
              <a:rPr lang="de-AT" i="1" dirty="0"/>
              <a:t>. </a:t>
            </a:r>
            <a:r>
              <a:rPr lang="de-AT" i="1" dirty="0" err="1"/>
              <a:t>cit</a:t>
            </a:r>
            <a:r>
              <a:rPr lang="de-AT" i="1" dirty="0"/>
              <a:t>.</a:t>
            </a:r>
            <a:r>
              <a:rPr lang="de-AT" dirty="0"/>
              <a:t>)</a:t>
            </a:r>
          </a:p>
          <a:p>
            <a:r>
              <a:rPr lang="de-AT" i="1" dirty="0"/>
              <a:t>Domain </a:t>
            </a:r>
            <a:r>
              <a:rPr lang="de-AT" i="1" dirty="0" err="1"/>
              <a:t>of</a:t>
            </a:r>
            <a:r>
              <a:rPr lang="de-AT" i="1" dirty="0"/>
              <a:t> </a:t>
            </a:r>
            <a:r>
              <a:rPr lang="de-AT" i="1" dirty="0" err="1"/>
              <a:t>common</a:t>
            </a:r>
            <a:r>
              <a:rPr lang="de-AT" i="1" dirty="0"/>
              <a:t> </a:t>
            </a:r>
            <a:r>
              <a:rPr lang="de-AT" i="1" dirty="0" err="1"/>
              <a:t>concern</a:t>
            </a:r>
            <a:r>
              <a:rPr lang="de-AT" i="1" dirty="0"/>
              <a:t>:</a:t>
            </a:r>
            <a:r>
              <a:rPr lang="de-AT" dirty="0"/>
              <a:t> "... </a:t>
            </a:r>
            <a:r>
              <a:rPr lang="de-AT" dirty="0" err="1"/>
              <a:t>discussion</a:t>
            </a:r>
            <a:r>
              <a:rPr lang="de-AT" dirty="0"/>
              <a:t> </a:t>
            </a:r>
            <a:r>
              <a:rPr lang="de-AT" dirty="0" err="1"/>
              <a:t>within</a:t>
            </a:r>
            <a:r>
              <a:rPr lang="de-AT" dirty="0"/>
              <a:t> such a </a:t>
            </a:r>
            <a:r>
              <a:rPr lang="de-AT" dirty="0" err="1"/>
              <a:t>public</a:t>
            </a:r>
            <a:r>
              <a:rPr lang="de-AT" dirty="0"/>
              <a:t> </a:t>
            </a:r>
            <a:r>
              <a:rPr lang="de-AT" dirty="0" err="1"/>
              <a:t>presupposed</a:t>
            </a:r>
            <a:r>
              <a:rPr lang="de-AT" dirty="0"/>
              <a:t> </a:t>
            </a:r>
            <a:r>
              <a:rPr lang="de-AT" dirty="0" err="1"/>
              <a:t>the</a:t>
            </a:r>
            <a:r>
              <a:rPr lang="de-AT" dirty="0"/>
              <a:t> </a:t>
            </a:r>
            <a:r>
              <a:rPr lang="de-AT" dirty="0" err="1"/>
              <a:t>problematization</a:t>
            </a:r>
            <a:r>
              <a:rPr lang="de-AT" dirty="0"/>
              <a:t> </a:t>
            </a:r>
            <a:r>
              <a:rPr lang="de-AT" dirty="0" err="1"/>
              <a:t>of</a:t>
            </a:r>
            <a:r>
              <a:rPr lang="de-AT" dirty="0"/>
              <a:t> </a:t>
            </a:r>
            <a:r>
              <a:rPr lang="de-AT" dirty="0" err="1"/>
              <a:t>areas</a:t>
            </a:r>
            <a:r>
              <a:rPr lang="de-AT" dirty="0"/>
              <a:t> </a:t>
            </a:r>
            <a:r>
              <a:rPr lang="de-AT" dirty="0" err="1"/>
              <a:t>that</a:t>
            </a:r>
            <a:r>
              <a:rPr lang="de-AT" dirty="0"/>
              <a:t> </a:t>
            </a:r>
            <a:r>
              <a:rPr lang="de-AT" dirty="0" err="1"/>
              <a:t>until</a:t>
            </a:r>
            <a:r>
              <a:rPr lang="de-AT" dirty="0"/>
              <a:t> </a:t>
            </a:r>
            <a:r>
              <a:rPr lang="de-AT" dirty="0" err="1"/>
              <a:t>then</a:t>
            </a:r>
            <a:r>
              <a:rPr lang="de-AT" dirty="0"/>
              <a:t> </a:t>
            </a:r>
            <a:r>
              <a:rPr lang="de-AT" dirty="0" err="1"/>
              <a:t>had</a:t>
            </a:r>
            <a:r>
              <a:rPr lang="de-AT" dirty="0"/>
              <a:t> not </a:t>
            </a:r>
            <a:r>
              <a:rPr lang="de-AT" dirty="0" err="1"/>
              <a:t>been</a:t>
            </a:r>
            <a:r>
              <a:rPr lang="de-AT" dirty="0"/>
              <a:t> </a:t>
            </a:r>
            <a:r>
              <a:rPr lang="de-AT" dirty="0" err="1"/>
              <a:t>questioned</a:t>
            </a:r>
            <a:r>
              <a:rPr lang="de-AT" dirty="0"/>
              <a:t>. The </a:t>
            </a:r>
            <a:r>
              <a:rPr lang="de-AT" dirty="0" err="1"/>
              <a:t>domain</a:t>
            </a:r>
            <a:r>
              <a:rPr lang="de-AT" dirty="0"/>
              <a:t> </a:t>
            </a:r>
            <a:r>
              <a:rPr lang="de-AT" dirty="0" err="1"/>
              <a:t>of</a:t>
            </a:r>
            <a:r>
              <a:rPr lang="de-AT" dirty="0"/>
              <a:t> '</a:t>
            </a:r>
            <a:r>
              <a:rPr lang="de-AT" dirty="0" err="1"/>
              <a:t>common</a:t>
            </a:r>
            <a:r>
              <a:rPr lang="de-AT" dirty="0"/>
              <a:t> </a:t>
            </a:r>
            <a:r>
              <a:rPr lang="de-AT" dirty="0" err="1"/>
              <a:t>concern</a:t>
            </a:r>
            <a:r>
              <a:rPr lang="de-AT" dirty="0"/>
              <a:t>' </a:t>
            </a:r>
            <a:r>
              <a:rPr lang="de-AT" dirty="0" err="1"/>
              <a:t>which</a:t>
            </a:r>
            <a:r>
              <a:rPr lang="de-AT" dirty="0"/>
              <a:t> was </a:t>
            </a:r>
            <a:r>
              <a:rPr lang="de-AT" dirty="0" err="1"/>
              <a:t>the</a:t>
            </a:r>
            <a:r>
              <a:rPr lang="de-AT" dirty="0"/>
              <a:t> </a:t>
            </a:r>
            <a:r>
              <a:rPr lang="de-AT" dirty="0" err="1"/>
              <a:t>object</a:t>
            </a:r>
            <a:r>
              <a:rPr lang="de-AT" dirty="0"/>
              <a:t> </a:t>
            </a:r>
            <a:r>
              <a:rPr lang="de-AT" dirty="0" err="1"/>
              <a:t>of</a:t>
            </a:r>
            <a:r>
              <a:rPr lang="de-AT" dirty="0"/>
              <a:t> </a:t>
            </a:r>
            <a:r>
              <a:rPr lang="de-AT" dirty="0" err="1"/>
              <a:t>public</a:t>
            </a:r>
            <a:r>
              <a:rPr lang="de-AT" dirty="0"/>
              <a:t> </a:t>
            </a:r>
            <a:r>
              <a:rPr lang="de-AT" dirty="0" err="1"/>
              <a:t>critical</a:t>
            </a:r>
            <a:r>
              <a:rPr lang="de-AT" dirty="0"/>
              <a:t> </a:t>
            </a:r>
            <a:r>
              <a:rPr lang="de-AT" dirty="0" err="1"/>
              <a:t>attention</a:t>
            </a:r>
            <a:r>
              <a:rPr lang="de-AT" dirty="0"/>
              <a:t> </a:t>
            </a:r>
            <a:r>
              <a:rPr lang="de-AT" dirty="0" err="1"/>
              <a:t>remained</a:t>
            </a:r>
            <a:r>
              <a:rPr lang="de-AT" dirty="0"/>
              <a:t> a </a:t>
            </a:r>
            <a:r>
              <a:rPr lang="de-AT" dirty="0" err="1"/>
              <a:t>preserve</a:t>
            </a:r>
            <a:r>
              <a:rPr lang="de-AT" dirty="0"/>
              <a:t> in </a:t>
            </a:r>
            <a:r>
              <a:rPr lang="de-AT" dirty="0" err="1"/>
              <a:t>which</a:t>
            </a:r>
            <a:r>
              <a:rPr lang="de-AT" dirty="0"/>
              <a:t> </a:t>
            </a:r>
            <a:r>
              <a:rPr lang="de-AT" dirty="0" err="1"/>
              <a:t>church</a:t>
            </a:r>
            <a:r>
              <a:rPr lang="de-AT" dirty="0"/>
              <a:t> </a:t>
            </a:r>
            <a:r>
              <a:rPr lang="de-AT" dirty="0" err="1"/>
              <a:t>and</a:t>
            </a:r>
            <a:r>
              <a:rPr lang="de-AT" dirty="0"/>
              <a:t> </a:t>
            </a:r>
            <a:r>
              <a:rPr lang="de-AT" dirty="0" err="1"/>
              <a:t>state</a:t>
            </a:r>
            <a:r>
              <a:rPr lang="de-AT" dirty="0"/>
              <a:t> </a:t>
            </a:r>
            <a:r>
              <a:rPr lang="de-AT" dirty="0" err="1"/>
              <a:t>authorities</a:t>
            </a:r>
            <a:r>
              <a:rPr lang="de-AT" dirty="0"/>
              <a:t> </a:t>
            </a:r>
            <a:r>
              <a:rPr lang="de-AT" dirty="0" err="1"/>
              <a:t>had</a:t>
            </a:r>
            <a:r>
              <a:rPr lang="de-AT" dirty="0"/>
              <a:t> </a:t>
            </a:r>
            <a:r>
              <a:rPr lang="de-AT" dirty="0" err="1"/>
              <a:t>the</a:t>
            </a:r>
            <a:r>
              <a:rPr lang="de-AT" dirty="0"/>
              <a:t> </a:t>
            </a:r>
            <a:r>
              <a:rPr lang="de-AT" dirty="0" err="1"/>
              <a:t>monopoly</a:t>
            </a:r>
            <a:r>
              <a:rPr lang="de-AT" dirty="0"/>
              <a:t> </a:t>
            </a:r>
            <a:r>
              <a:rPr lang="de-AT" dirty="0" err="1"/>
              <a:t>of</a:t>
            </a:r>
            <a:r>
              <a:rPr lang="de-AT" dirty="0"/>
              <a:t> </a:t>
            </a:r>
            <a:r>
              <a:rPr lang="de-AT" dirty="0" err="1"/>
              <a:t>interpretation</a:t>
            </a:r>
            <a:r>
              <a:rPr lang="de-AT" dirty="0"/>
              <a:t>. ... The private </a:t>
            </a:r>
            <a:r>
              <a:rPr lang="de-AT" dirty="0" err="1"/>
              <a:t>people</a:t>
            </a:r>
            <a:r>
              <a:rPr lang="de-AT" dirty="0"/>
              <a:t> </a:t>
            </a:r>
            <a:r>
              <a:rPr lang="de-AT" dirty="0" err="1"/>
              <a:t>for</a:t>
            </a:r>
            <a:r>
              <a:rPr lang="de-AT" dirty="0"/>
              <a:t> </a:t>
            </a:r>
            <a:r>
              <a:rPr lang="de-AT" dirty="0" err="1"/>
              <a:t>whom</a:t>
            </a:r>
            <a:r>
              <a:rPr lang="de-AT" dirty="0"/>
              <a:t> </a:t>
            </a:r>
            <a:r>
              <a:rPr lang="de-AT" dirty="0" err="1"/>
              <a:t>the</a:t>
            </a:r>
            <a:r>
              <a:rPr lang="de-AT" dirty="0"/>
              <a:t> </a:t>
            </a:r>
            <a:r>
              <a:rPr lang="de-AT" dirty="0" err="1"/>
              <a:t>cultural</a:t>
            </a:r>
            <a:r>
              <a:rPr lang="de-AT" dirty="0"/>
              <a:t> </a:t>
            </a:r>
            <a:r>
              <a:rPr lang="de-AT" dirty="0" err="1"/>
              <a:t>product</a:t>
            </a:r>
            <a:r>
              <a:rPr lang="de-AT" dirty="0"/>
              <a:t> </a:t>
            </a:r>
            <a:r>
              <a:rPr lang="de-AT" dirty="0" err="1"/>
              <a:t>became</a:t>
            </a:r>
            <a:r>
              <a:rPr lang="de-AT" dirty="0"/>
              <a:t> </a:t>
            </a:r>
            <a:r>
              <a:rPr lang="de-AT" dirty="0" err="1"/>
              <a:t>available</a:t>
            </a:r>
            <a:r>
              <a:rPr lang="de-AT" dirty="0"/>
              <a:t> </a:t>
            </a:r>
            <a:r>
              <a:rPr lang="de-AT" dirty="0" err="1"/>
              <a:t>as</a:t>
            </a:r>
            <a:r>
              <a:rPr lang="de-AT" dirty="0"/>
              <a:t> a </a:t>
            </a:r>
            <a:r>
              <a:rPr lang="de-AT" dirty="0" err="1"/>
              <a:t>commodity</a:t>
            </a:r>
            <a:r>
              <a:rPr lang="de-AT" dirty="0"/>
              <a:t> </a:t>
            </a:r>
            <a:r>
              <a:rPr lang="de-AT" dirty="0" err="1"/>
              <a:t>profaned</a:t>
            </a:r>
            <a:r>
              <a:rPr lang="de-AT" dirty="0"/>
              <a:t> </a:t>
            </a:r>
            <a:r>
              <a:rPr lang="de-AT" dirty="0" err="1"/>
              <a:t>it</a:t>
            </a:r>
            <a:r>
              <a:rPr lang="de-AT" dirty="0"/>
              <a:t> </a:t>
            </a:r>
            <a:r>
              <a:rPr lang="de-AT" dirty="0" err="1"/>
              <a:t>inasmuch</a:t>
            </a:r>
            <a:r>
              <a:rPr lang="de-AT" dirty="0"/>
              <a:t> </a:t>
            </a:r>
            <a:r>
              <a:rPr lang="de-AT" dirty="0" err="1"/>
              <a:t>as</a:t>
            </a:r>
            <a:r>
              <a:rPr lang="de-AT" dirty="0"/>
              <a:t> </a:t>
            </a:r>
            <a:r>
              <a:rPr lang="de-AT" dirty="0" err="1"/>
              <a:t>they</a:t>
            </a:r>
            <a:r>
              <a:rPr lang="de-AT" dirty="0"/>
              <a:t> </a:t>
            </a:r>
            <a:r>
              <a:rPr lang="de-AT" dirty="0" err="1"/>
              <a:t>had</a:t>
            </a:r>
            <a:r>
              <a:rPr lang="de-AT" dirty="0"/>
              <a:t> </a:t>
            </a:r>
            <a:r>
              <a:rPr lang="de-AT" dirty="0" err="1"/>
              <a:t>to</a:t>
            </a:r>
            <a:r>
              <a:rPr lang="de-AT" dirty="0"/>
              <a:t> </a:t>
            </a:r>
            <a:r>
              <a:rPr lang="de-AT" dirty="0" err="1"/>
              <a:t>determine</a:t>
            </a:r>
            <a:r>
              <a:rPr lang="de-AT" dirty="0"/>
              <a:t> </a:t>
            </a:r>
            <a:r>
              <a:rPr lang="de-AT" dirty="0" err="1"/>
              <a:t>its</a:t>
            </a:r>
            <a:r>
              <a:rPr lang="de-AT" dirty="0"/>
              <a:t> </a:t>
            </a:r>
            <a:r>
              <a:rPr lang="de-AT" dirty="0" err="1"/>
              <a:t>meaning</a:t>
            </a:r>
            <a:r>
              <a:rPr lang="de-AT" dirty="0"/>
              <a:t> on </a:t>
            </a:r>
            <a:r>
              <a:rPr lang="de-AT" dirty="0" err="1"/>
              <a:t>their</a:t>
            </a:r>
            <a:r>
              <a:rPr lang="de-AT" dirty="0"/>
              <a:t> </a:t>
            </a:r>
            <a:r>
              <a:rPr lang="de-AT" dirty="0" err="1"/>
              <a:t>own</a:t>
            </a:r>
            <a:r>
              <a:rPr lang="de-AT" dirty="0"/>
              <a:t> (</a:t>
            </a:r>
            <a:r>
              <a:rPr lang="de-AT" dirty="0" err="1"/>
              <a:t>by</a:t>
            </a:r>
            <a:r>
              <a:rPr lang="de-AT" dirty="0"/>
              <a:t> </a:t>
            </a:r>
            <a:r>
              <a:rPr lang="de-AT" dirty="0" err="1"/>
              <a:t>way</a:t>
            </a:r>
            <a:r>
              <a:rPr lang="de-AT" dirty="0"/>
              <a:t> </a:t>
            </a:r>
            <a:r>
              <a:rPr lang="de-AT" dirty="0" err="1"/>
              <a:t>of</a:t>
            </a:r>
            <a:r>
              <a:rPr lang="de-AT" dirty="0"/>
              <a:t> rational </a:t>
            </a:r>
            <a:r>
              <a:rPr lang="de-AT" dirty="0" err="1"/>
              <a:t>communication</a:t>
            </a:r>
            <a:r>
              <a:rPr lang="de-AT" dirty="0"/>
              <a:t> </a:t>
            </a:r>
            <a:r>
              <a:rPr lang="de-AT" dirty="0" err="1"/>
              <a:t>with</a:t>
            </a:r>
            <a:r>
              <a:rPr lang="de-AT" dirty="0"/>
              <a:t> </a:t>
            </a:r>
            <a:r>
              <a:rPr lang="de-AT" dirty="0" err="1"/>
              <a:t>one</a:t>
            </a:r>
            <a:r>
              <a:rPr lang="de-AT" dirty="0"/>
              <a:t> </a:t>
            </a:r>
            <a:r>
              <a:rPr lang="de-AT" dirty="0" err="1"/>
              <a:t>another</a:t>
            </a:r>
            <a:r>
              <a:rPr lang="de-AT" dirty="0"/>
              <a:t>), </a:t>
            </a:r>
            <a:r>
              <a:rPr lang="de-AT" dirty="0" err="1"/>
              <a:t>verbalize</a:t>
            </a:r>
            <a:r>
              <a:rPr lang="de-AT" dirty="0"/>
              <a:t> </a:t>
            </a:r>
            <a:r>
              <a:rPr lang="de-AT" dirty="0" err="1"/>
              <a:t>it</a:t>
            </a:r>
            <a:r>
              <a:rPr lang="de-AT" dirty="0"/>
              <a:t>, </a:t>
            </a:r>
            <a:r>
              <a:rPr lang="de-AT" dirty="0" err="1"/>
              <a:t>and</a:t>
            </a:r>
            <a:r>
              <a:rPr lang="de-AT" dirty="0"/>
              <a:t> </a:t>
            </a:r>
            <a:r>
              <a:rPr lang="de-AT" dirty="0" err="1"/>
              <a:t>thus</a:t>
            </a:r>
            <a:r>
              <a:rPr lang="de-AT" dirty="0"/>
              <a:t> </a:t>
            </a:r>
            <a:r>
              <a:rPr lang="de-AT" dirty="0" err="1"/>
              <a:t>state</a:t>
            </a:r>
            <a:r>
              <a:rPr lang="de-AT" dirty="0"/>
              <a:t> </a:t>
            </a:r>
            <a:r>
              <a:rPr lang="de-AT" dirty="0" err="1"/>
              <a:t>explicitly</a:t>
            </a:r>
            <a:r>
              <a:rPr lang="de-AT" dirty="0"/>
              <a:t> </a:t>
            </a:r>
            <a:r>
              <a:rPr lang="de-AT" dirty="0" err="1"/>
              <a:t>what</a:t>
            </a:r>
            <a:r>
              <a:rPr lang="de-AT" dirty="0"/>
              <a:t> </a:t>
            </a:r>
            <a:r>
              <a:rPr lang="de-AT" dirty="0" err="1"/>
              <a:t>precisely</a:t>
            </a:r>
            <a:r>
              <a:rPr lang="de-AT" dirty="0"/>
              <a:t> in </a:t>
            </a:r>
            <a:r>
              <a:rPr lang="de-AT" dirty="0" err="1"/>
              <a:t>its</a:t>
            </a:r>
            <a:r>
              <a:rPr lang="de-AT" dirty="0"/>
              <a:t> </a:t>
            </a:r>
            <a:r>
              <a:rPr lang="de-AT" dirty="0" err="1"/>
              <a:t>implicitness</a:t>
            </a:r>
            <a:r>
              <a:rPr lang="de-AT" dirty="0"/>
              <a:t> </a:t>
            </a:r>
            <a:r>
              <a:rPr lang="de-AT" dirty="0" err="1"/>
              <a:t>for</a:t>
            </a:r>
            <a:r>
              <a:rPr lang="de-AT" dirty="0"/>
              <a:t> so </a:t>
            </a:r>
            <a:r>
              <a:rPr lang="de-AT" dirty="0" err="1"/>
              <a:t>long</a:t>
            </a:r>
            <a:r>
              <a:rPr lang="de-AT" dirty="0"/>
              <a:t> </a:t>
            </a:r>
            <a:r>
              <a:rPr lang="de-AT" dirty="0" err="1"/>
              <a:t>could</a:t>
            </a:r>
            <a:r>
              <a:rPr lang="de-AT" dirty="0"/>
              <a:t> </a:t>
            </a:r>
            <a:r>
              <a:rPr lang="de-AT" dirty="0" err="1"/>
              <a:t>assert</a:t>
            </a:r>
            <a:r>
              <a:rPr lang="de-AT" dirty="0"/>
              <a:t> </a:t>
            </a:r>
            <a:r>
              <a:rPr lang="de-AT" dirty="0" err="1"/>
              <a:t>its</a:t>
            </a:r>
            <a:r>
              <a:rPr lang="de-AT" dirty="0"/>
              <a:t> </a:t>
            </a:r>
            <a:r>
              <a:rPr lang="de-AT" dirty="0" err="1"/>
              <a:t>authority</a:t>
            </a:r>
            <a:r>
              <a:rPr lang="de-AT" dirty="0"/>
              <a:t>." (</a:t>
            </a:r>
            <a:r>
              <a:rPr lang="de-AT" i="1" dirty="0" err="1"/>
              <a:t>loc</a:t>
            </a:r>
            <a:r>
              <a:rPr lang="de-AT" i="1" dirty="0"/>
              <a:t>. </a:t>
            </a:r>
            <a:r>
              <a:rPr lang="de-AT" i="1" dirty="0" err="1"/>
              <a:t>cit</a:t>
            </a:r>
            <a:r>
              <a:rPr lang="de-AT" i="1" dirty="0"/>
              <a:t>.</a:t>
            </a:r>
            <a:r>
              <a:rPr lang="de-AT" dirty="0"/>
              <a:t>)</a:t>
            </a:r>
          </a:p>
          <a:p>
            <a:r>
              <a:rPr lang="de-AT" i="1" dirty="0" err="1"/>
              <a:t>Inclusivity</a:t>
            </a:r>
            <a:r>
              <a:rPr lang="de-AT" i="1" dirty="0"/>
              <a:t>:</a:t>
            </a:r>
            <a:r>
              <a:rPr lang="de-AT" dirty="0"/>
              <a:t> </a:t>
            </a:r>
            <a:r>
              <a:rPr lang="de-AT" dirty="0" err="1"/>
              <a:t>However</a:t>
            </a:r>
            <a:r>
              <a:rPr lang="de-AT" dirty="0"/>
              <a:t> </a:t>
            </a:r>
            <a:r>
              <a:rPr lang="de-AT" dirty="0" err="1"/>
              <a:t>exclusive</a:t>
            </a:r>
            <a:r>
              <a:rPr lang="de-AT" dirty="0"/>
              <a:t> </a:t>
            </a:r>
            <a:r>
              <a:rPr lang="de-AT" dirty="0" err="1"/>
              <a:t>the</a:t>
            </a:r>
            <a:r>
              <a:rPr lang="de-AT" dirty="0"/>
              <a:t> </a:t>
            </a:r>
            <a:r>
              <a:rPr lang="de-AT" dirty="0" err="1"/>
              <a:t>public</a:t>
            </a:r>
            <a:r>
              <a:rPr lang="de-AT" dirty="0"/>
              <a:t> </a:t>
            </a:r>
            <a:r>
              <a:rPr lang="de-AT" dirty="0" err="1"/>
              <a:t>might</a:t>
            </a:r>
            <a:r>
              <a:rPr lang="de-AT" dirty="0"/>
              <a:t> </a:t>
            </a:r>
            <a:r>
              <a:rPr lang="de-AT" dirty="0" err="1"/>
              <a:t>be</a:t>
            </a:r>
            <a:r>
              <a:rPr lang="de-AT" dirty="0"/>
              <a:t> in </a:t>
            </a:r>
            <a:r>
              <a:rPr lang="de-AT" dirty="0" err="1"/>
              <a:t>any</a:t>
            </a:r>
            <a:r>
              <a:rPr lang="de-AT" dirty="0"/>
              <a:t> </a:t>
            </a:r>
            <a:r>
              <a:rPr lang="de-AT" dirty="0" err="1"/>
              <a:t>given</a:t>
            </a:r>
            <a:r>
              <a:rPr lang="de-AT" dirty="0"/>
              <a:t> </a:t>
            </a:r>
            <a:r>
              <a:rPr lang="de-AT" dirty="0" err="1"/>
              <a:t>instance</a:t>
            </a:r>
            <a:r>
              <a:rPr lang="de-AT" dirty="0"/>
              <a:t>, </a:t>
            </a:r>
            <a:r>
              <a:rPr lang="de-AT" dirty="0" err="1"/>
              <a:t>it</a:t>
            </a:r>
            <a:r>
              <a:rPr lang="de-AT" dirty="0"/>
              <a:t> </a:t>
            </a:r>
            <a:r>
              <a:rPr lang="de-AT" dirty="0" err="1"/>
              <a:t>could</a:t>
            </a:r>
            <a:r>
              <a:rPr lang="de-AT" dirty="0"/>
              <a:t> </a:t>
            </a:r>
            <a:r>
              <a:rPr lang="de-AT" dirty="0" err="1"/>
              <a:t>never</a:t>
            </a:r>
            <a:r>
              <a:rPr lang="de-AT" dirty="0"/>
              <a:t> </a:t>
            </a:r>
            <a:r>
              <a:rPr lang="de-AT" dirty="0" err="1"/>
              <a:t>close</a:t>
            </a:r>
            <a:r>
              <a:rPr lang="de-AT" dirty="0"/>
              <a:t> </a:t>
            </a:r>
            <a:r>
              <a:rPr lang="de-AT" dirty="0" err="1"/>
              <a:t>itself</a:t>
            </a:r>
            <a:r>
              <a:rPr lang="de-AT" dirty="0"/>
              <a:t> off </a:t>
            </a:r>
            <a:r>
              <a:rPr lang="de-AT" dirty="0" err="1"/>
              <a:t>entirely</a:t>
            </a:r>
            <a:r>
              <a:rPr lang="de-AT" dirty="0"/>
              <a:t> </a:t>
            </a:r>
            <a:r>
              <a:rPr lang="de-AT" dirty="0" err="1"/>
              <a:t>and</a:t>
            </a:r>
            <a:r>
              <a:rPr lang="de-AT" dirty="0"/>
              <a:t> </a:t>
            </a:r>
            <a:r>
              <a:rPr lang="de-AT" dirty="0" err="1"/>
              <a:t>become</a:t>
            </a:r>
            <a:r>
              <a:rPr lang="de-AT" dirty="0"/>
              <a:t> </a:t>
            </a:r>
            <a:r>
              <a:rPr lang="de-AT" dirty="0" err="1"/>
              <a:t>consolidated</a:t>
            </a:r>
            <a:r>
              <a:rPr lang="de-AT" dirty="0"/>
              <a:t> </a:t>
            </a:r>
            <a:r>
              <a:rPr lang="de-AT" dirty="0" err="1"/>
              <a:t>as</a:t>
            </a:r>
            <a:r>
              <a:rPr lang="de-AT" dirty="0"/>
              <a:t> a </a:t>
            </a:r>
            <a:r>
              <a:rPr lang="de-AT" dirty="0" err="1"/>
              <a:t>clique</a:t>
            </a:r>
            <a:r>
              <a:rPr lang="de-AT" dirty="0"/>
              <a:t>; </a:t>
            </a:r>
            <a:r>
              <a:rPr lang="de-AT" dirty="0" err="1"/>
              <a:t>for</a:t>
            </a:r>
            <a:r>
              <a:rPr lang="de-AT" dirty="0"/>
              <a:t> </a:t>
            </a:r>
            <a:r>
              <a:rPr lang="de-AT" dirty="0" err="1"/>
              <a:t>it</a:t>
            </a:r>
            <a:r>
              <a:rPr lang="de-AT" dirty="0"/>
              <a:t> </a:t>
            </a:r>
            <a:r>
              <a:rPr lang="de-AT" dirty="0" err="1"/>
              <a:t>always</a:t>
            </a:r>
            <a:r>
              <a:rPr lang="de-AT" dirty="0"/>
              <a:t> </a:t>
            </a:r>
            <a:r>
              <a:rPr lang="de-AT" dirty="0" err="1"/>
              <a:t>understood</a:t>
            </a:r>
            <a:r>
              <a:rPr lang="de-AT" dirty="0"/>
              <a:t> </a:t>
            </a:r>
            <a:r>
              <a:rPr lang="de-AT" dirty="0" err="1"/>
              <a:t>and</a:t>
            </a:r>
            <a:r>
              <a:rPr lang="de-AT" dirty="0"/>
              <a:t> </a:t>
            </a:r>
            <a:r>
              <a:rPr lang="de-AT" dirty="0" err="1"/>
              <a:t>found</a:t>
            </a:r>
            <a:r>
              <a:rPr lang="de-AT" dirty="0"/>
              <a:t> </a:t>
            </a:r>
            <a:r>
              <a:rPr lang="de-AT" dirty="0" err="1"/>
              <a:t>itself</a:t>
            </a:r>
            <a:r>
              <a:rPr lang="de-AT" dirty="0"/>
              <a:t> </a:t>
            </a:r>
            <a:r>
              <a:rPr lang="de-AT" dirty="0" err="1"/>
              <a:t>immersed</a:t>
            </a:r>
            <a:r>
              <a:rPr lang="de-AT" dirty="0"/>
              <a:t> </a:t>
            </a:r>
            <a:r>
              <a:rPr lang="de-AT" dirty="0" err="1"/>
              <a:t>within</a:t>
            </a:r>
            <a:r>
              <a:rPr lang="de-AT" dirty="0"/>
              <a:t> a </a:t>
            </a:r>
            <a:r>
              <a:rPr lang="de-AT" dirty="0" err="1"/>
              <a:t>more</a:t>
            </a:r>
            <a:r>
              <a:rPr lang="de-AT" dirty="0"/>
              <a:t> inclusive </a:t>
            </a:r>
            <a:r>
              <a:rPr lang="de-AT" dirty="0" err="1"/>
              <a:t>public</a:t>
            </a:r>
            <a:r>
              <a:rPr lang="de-AT" dirty="0"/>
              <a:t> </a:t>
            </a:r>
            <a:r>
              <a:rPr lang="de-AT" dirty="0" err="1"/>
              <a:t>of</a:t>
            </a:r>
            <a:r>
              <a:rPr lang="de-AT" dirty="0"/>
              <a:t> all private </a:t>
            </a:r>
            <a:r>
              <a:rPr lang="de-AT" dirty="0" err="1"/>
              <a:t>people</a:t>
            </a:r>
            <a:r>
              <a:rPr lang="de-AT" dirty="0"/>
              <a:t>, </a:t>
            </a:r>
            <a:r>
              <a:rPr lang="de-AT" dirty="0" err="1"/>
              <a:t>persons</a:t>
            </a:r>
            <a:r>
              <a:rPr lang="de-AT" dirty="0"/>
              <a:t> </a:t>
            </a:r>
            <a:r>
              <a:rPr lang="de-AT" dirty="0" err="1"/>
              <a:t>who</a:t>
            </a:r>
            <a:r>
              <a:rPr lang="de-AT" dirty="0"/>
              <a:t> – </a:t>
            </a:r>
            <a:r>
              <a:rPr lang="de-AT" dirty="0" err="1"/>
              <a:t>insofar</a:t>
            </a:r>
            <a:r>
              <a:rPr lang="de-AT" dirty="0"/>
              <a:t> </a:t>
            </a:r>
            <a:r>
              <a:rPr lang="de-AT" dirty="0" err="1"/>
              <a:t>as</a:t>
            </a:r>
            <a:r>
              <a:rPr lang="de-AT" dirty="0"/>
              <a:t> </a:t>
            </a:r>
            <a:r>
              <a:rPr lang="de-AT" dirty="0" err="1"/>
              <a:t>they</a:t>
            </a:r>
            <a:r>
              <a:rPr lang="de-AT" dirty="0"/>
              <a:t> </a:t>
            </a:r>
            <a:r>
              <a:rPr lang="de-AT" dirty="0" err="1"/>
              <a:t>were</a:t>
            </a:r>
            <a:r>
              <a:rPr lang="de-AT" dirty="0"/>
              <a:t> </a:t>
            </a:r>
            <a:r>
              <a:rPr lang="de-AT" dirty="0" err="1"/>
              <a:t>propertied</a:t>
            </a:r>
            <a:r>
              <a:rPr lang="de-AT" dirty="0"/>
              <a:t> </a:t>
            </a:r>
            <a:r>
              <a:rPr lang="de-AT" dirty="0" err="1"/>
              <a:t>and</a:t>
            </a:r>
            <a:r>
              <a:rPr lang="de-AT" dirty="0"/>
              <a:t> </a:t>
            </a:r>
            <a:r>
              <a:rPr lang="de-AT" dirty="0" err="1"/>
              <a:t>educated</a:t>
            </a:r>
            <a:r>
              <a:rPr lang="de-AT" dirty="0"/>
              <a:t> – </a:t>
            </a:r>
            <a:r>
              <a:rPr lang="de-AT" dirty="0" err="1"/>
              <a:t>as</a:t>
            </a:r>
            <a:r>
              <a:rPr lang="de-AT" dirty="0"/>
              <a:t> </a:t>
            </a:r>
            <a:r>
              <a:rPr lang="de-AT" dirty="0" err="1"/>
              <a:t>readers</a:t>
            </a:r>
            <a:r>
              <a:rPr lang="de-AT" dirty="0"/>
              <a:t>, </a:t>
            </a:r>
            <a:r>
              <a:rPr lang="de-AT" dirty="0" err="1"/>
              <a:t>listeners</a:t>
            </a:r>
            <a:r>
              <a:rPr lang="de-AT" dirty="0"/>
              <a:t>, </a:t>
            </a:r>
            <a:r>
              <a:rPr lang="de-AT" dirty="0" err="1"/>
              <a:t>and</a:t>
            </a:r>
            <a:r>
              <a:rPr lang="de-AT" dirty="0"/>
              <a:t> </a:t>
            </a:r>
            <a:r>
              <a:rPr lang="de-AT" dirty="0" err="1"/>
              <a:t>spectators</a:t>
            </a:r>
            <a:r>
              <a:rPr lang="de-AT" dirty="0"/>
              <a:t> </a:t>
            </a:r>
            <a:r>
              <a:rPr lang="de-AT" dirty="0" err="1"/>
              <a:t>could</a:t>
            </a:r>
            <a:r>
              <a:rPr lang="de-AT" dirty="0"/>
              <a:t> </a:t>
            </a:r>
            <a:r>
              <a:rPr lang="de-AT" dirty="0" err="1"/>
              <a:t>avail</a:t>
            </a:r>
            <a:r>
              <a:rPr lang="de-AT" dirty="0"/>
              <a:t> </a:t>
            </a:r>
            <a:r>
              <a:rPr lang="de-AT" dirty="0" err="1"/>
              <a:t>themselves</a:t>
            </a:r>
            <a:r>
              <a:rPr lang="de-AT" dirty="0"/>
              <a:t> via </a:t>
            </a:r>
            <a:r>
              <a:rPr lang="de-AT" dirty="0" err="1"/>
              <a:t>the</a:t>
            </a:r>
            <a:r>
              <a:rPr lang="de-AT" dirty="0"/>
              <a:t> </a:t>
            </a:r>
            <a:r>
              <a:rPr lang="de-AT" dirty="0" err="1"/>
              <a:t>market</a:t>
            </a:r>
            <a:r>
              <a:rPr lang="de-AT" dirty="0"/>
              <a:t> </a:t>
            </a:r>
            <a:r>
              <a:rPr lang="de-AT" dirty="0" err="1"/>
              <a:t>of</a:t>
            </a:r>
            <a:r>
              <a:rPr lang="de-AT" dirty="0"/>
              <a:t> </a:t>
            </a:r>
            <a:r>
              <a:rPr lang="de-AT" dirty="0" err="1"/>
              <a:t>the</a:t>
            </a:r>
            <a:r>
              <a:rPr lang="de-AT" dirty="0"/>
              <a:t> </a:t>
            </a:r>
            <a:r>
              <a:rPr lang="de-AT" dirty="0" err="1"/>
              <a:t>objects</a:t>
            </a:r>
            <a:r>
              <a:rPr lang="de-AT" dirty="0"/>
              <a:t> </a:t>
            </a:r>
            <a:r>
              <a:rPr lang="de-AT" dirty="0" err="1"/>
              <a:t>that</a:t>
            </a:r>
            <a:r>
              <a:rPr lang="de-AT" dirty="0"/>
              <a:t> </a:t>
            </a:r>
            <a:r>
              <a:rPr lang="de-AT" dirty="0" err="1"/>
              <a:t>were</a:t>
            </a:r>
            <a:r>
              <a:rPr lang="de-AT" dirty="0"/>
              <a:t> </a:t>
            </a:r>
            <a:r>
              <a:rPr lang="de-AT" dirty="0" err="1"/>
              <a:t>subject</a:t>
            </a:r>
            <a:r>
              <a:rPr lang="de-AT" dirty="0"/>
              <a:t> </a:t>
            </a:r>
            <a:r>
              <a:rPr lang="de-AT" dirty="0" err="1"/>
              <a:t>to</a:t>
            </a:r>
            <a:r>
              <a:rPr lang="de-AT" dirty="0"/>
              <a:t> </a:t>
            </a:r>
            <a:r>
              <a:rPr lang="de-AT" dirty="0" err="1"/>
              <a:t>discussion</a:t>
            </a:r>
            <a:r>
              <a:rPr lang="de-AT" dirty="0"/>
              <a:t>. The </a:t>
            </a:r>
            <a:r>
              <a:rPr lang="de-AT" dirty="0" err="1"/>
              <a:t>issues</a:t>
            </a:r>
            <a:r>
              <a:rPr lang="de-AT" dirty="0"/>
              <a:t> </a:t>
            </a:r>
            <a:r>
              <a:rPr lang="de-AT" dirty="0" err="1"/>
              <a:t>discussed</a:t>
            </a:r>
            <a:r>
              <a:rPr lang="de-AT" dirty="0"/>
              <a:t> </a:t>
            </a:r>
            <a:r>
              <a:rPr lang="de-AT" dirty="0" err="1"/>
              <a:t>became</a:t>
            </a:r>
            <a:r>
              <a:rPr lang="de-AT" dirty="0"/>
              <a:t> '</a:t>
            </a:r>
            <a:r>
              <a:rPr lang="de-AT" dirty="0" err="1"/>
              <a:t>general</a:t>
            </a:r>
            <a:r>
              <a:rPr lang="de-AT" dirty="0"/>
              <a:t>' not </a:t>
            </a:r>
            <a:r>
              <a:rPr lang="de-AT" dirty="0" err="1"/>
              <a:t>merely</a:t>
            </a:r>
            <a:r>
              <a:rPr lang="de-AT" dirty="0"/>
              <a:t> in </a:t>
            </a:r>
            <a:r>
              <a:rPr lang="de-AT" dirty="0" err="1"/>
              <a:t>their</a:t>
            </a:r>
            <a:r>
              <a:rPr lang="de-AT" dirty="0"/>
              <a:t> </a:t>
            </a:r>
            <a:r>
              <a:rPr lang="de-AT" dirty="0" err="1"/>
              <a:t>significance</a:t>
            </a:r>
            <a:r>
              <a:rPr lang="de-AT" dirty="0"/>
              <a:t>, but also in </a:t>
            </a:r>
            <a:r>
              <a:rPr lang="de-AT" dirty="0" err="1"/>
              <a:t>their</a:t>
            </a:r>
            <a:r>
              <a:rPr lang="de-AT" dirty="0"/>
              <a:t> </a:t>
            </a:r>
            <a:r>
              <a:rPr lang="de-AT" dirty="0" err="1"/>
              <a:t>accessibility</a:t>
            </a:r>
            <a:r>
              <a:rPr lang="de-AT" dirty="0"/>
              <a:t>: </a:t>
            </a:r>
            <a:r>
              <a:rPr lang="de-AT" dirty="0" err="1"/>
              <a:t>everyone</a:t>
            </a:r>
            <a:r>
              <a:rPr lang="de-AT" dirty="0"/>
              <a:t> </a:t>
            </a:r>
            <a:r>
              <a:rPr lang="de-AT" dirty="0" err="1"/>
              <a:t>had</a:t>
            </a:r>
            <a:r>
              <a:rPr lang="de-AT" dirty="0"/>
              <a:t> </a:t>
            </a:r>
            <a:r>
              <a:rPr lang="de-AT" dirty="0" err="1"/>
              <a:t>to</a:t>
            </a:r>
            <a:r>
              <a:rPr lang="de-AT" dirty="0"/>
              <a:t> </a:t>
            </a:r>
            <a:r>
              <a:rPr lang="de-AT" dirty="0" err="1"/>
              <a:t>be</a:t>
            </a:r>
            <a:r>
              <a:rPr lang="de-AT" dirty="0"/>
              <a:t> </a:t>
            </a:r>
            <a:r>
              <a:rPr lang="de-AT" dirty="0" err="1"/>
              <a:t>able</a:t>
            </a:r>
            <a:r>
              <a:rPr lang="de-AT" dirty="0"/>
              <a:t> </a:t>
            </a:r>
            <a:r>
              <a:rPr lang="de-AT" dirty="0" err="1"/>
              <a:t>to</a:t>
            </a:r>
            <a:r>
              <a:rPr lang="de-AT" dirty="0"/>
              <a:t> </a:t>
            </a:r>
            <a:r>
              <a:rPr lang="de-AT" dirty="0" err="1"/>
              <a:t>participate</a:t>
            </a:r>
            <a:r>
              <a:rPr lang="de-AT" dirty="0"/>
              <a:t>. ... </a:t>
            </a:r>
            <a:r>
              <a:rPr lang="de-AT" dirty="0" err="1"/>
              <a:t>Wherever</a:t>
            </a:r>
            <a:r>
              <a:rPr lang="de-AT" dirty="0"/>
              <a:t> </a:t>
            </a:r>
            <a:r>
              <a:rPr lang="de-AT" dirty="0" err="1"/>
              <a:t>the</a:t>
            </a:r>
            <a:r>
              <a:rPr lang="de-AT" dirty="0"/>
              <a:t> </a:t>
            </a:r>
            <a:r>
              <a:rPr lang="de-AT" dirty="0" err="1"/>
              <a:t>public</a:t>
            </a:r>
            <a:r>
              <a:rPr lang="de-AT" dirty="0"/>
              <a:t> </a:t>
            </a:r>
            <a:r>
              <a:rPr lang="de-AT" dirty="0" err="1"/>
              <a:t>established</a:t>
            </a:r>
            <a:r>
              <a:rPr lang="de-AT" dirty="0"/>
              <a:t> </a:t>
            </a:r>
            <a:r>
              <a:rPr lang="de-AT" dirty="0" err="1"/>
              <a:t>itself</a:t>
            </a:r>
            <a:r>
              <a:rPr lang="de-AT" dirty="0"/>
              <a:t> </a:t>
            </a:r>
            <a:r>
              <a:rPr lang="de-AT" dirty="0" err="1"/>
              <a:t>institutionally</a:t>
            </a:r>
            <a:r>
              <a:rPr lang="de-AT" dirty="0"/>
              <a:t> </a:t>
            </a:r>
            <a:r>
              <a:rPr lang="de-AT" dirty="0" err="1"/>
              <a:t>as</a:t>
            </a:r>
            <a:r>
              <a:rPr lang="de-AT" dirty="0"/>
              <a:t> a </a:t>
            </a:r>
            <a:r>
              <a:rPr lang="de-AT" dirty="0" err="1"/>
              <a:t>stable</a:t>
            </a:r>
            <a:r>
              <a:rPr lang="de-AT" dirty="0"/>
              <a:t> </a:t>
            </a:r>
            <a:r>
              <a:rPr lang="de-AT" dirty="0" err="1"/>
              <a:t>group</a:t>
            </a:r>
            <a:r>
              <a:rPr lang="de-AT" dirty="0"/>
              <a:t> </a:t>
            </a:r>
            <a:r>
              <a:rPr lang="de-AT" dirty="0" err="1"/>
              <a:t>of</a:t>
            </a:r>
            <a:r>
              <a:rPr lang="de-AT" dirty="0"/>
              <a:t> </a:t>
            </a:r>
            <a:r>
              <a:rPr lang="de-AT" dirty="0" err="1"/>
              <a:t>discussants</a:t>
            </a:r>
            <a:r>
              <a:rPr lang="de-AT" dirty="0"/>
              <a:t>, </a:t>
            </a:r>
            <a:r>
              <a:rPr lang="de-AT" dirty="0" err="1"/>
              <a:t>it</a:t>
            </a:r>
            <a:r>
              <a:rPr lang="de-AT" dirty="0"/>
              <a:t> </a:t>
            </a:r>
            <a:r>
              <a:rPr lang="de-AT" dirty="0" err="1"/>
              <a:t>did</a:t>
            </a:r>
            <a:r>
              <a:rPr lang="de-AT" dirty="0"/>
              <a:t> not </a:t>
            </a:r>
            <a:r>
              <a:rPr lang="de-AT" dirty="0" err="1"/>
              <a:t>equate</a:t>
            </a:r>
            <a:r>
              <a:rPr lang="de-AT" dirty="0"/>
              <a:t> </a:t>
            </a:r>
            <a:r>
              <a:rPr lang="de-AT" dirty="0" err="1"/>
              <a:t>itself</a:t>
            </a:r>
            <a:r>
              <a:rPr lang="de-AT" dirty="0"/>
              <a:t> </a:t>
            </a:r>
            <a:r>
              <a:rPr lang="de-AT" dirty="0" err="1"/>
              <a:t>with</a:t>
            </a:r>
            <a:r>
              <a:rPr lang="de-AT" dirty="0"/>
              <a:t> </a:t>
            </a:r>
            <a:r>
              <a:rPr lang="de-AT" dirty="0" err="1"/>
              <a:t>the</a:t>
            </a:r>
            <a:r>
              <a:rPr lang="de-AT" dirty="0"/>
              <a:t> </a:t>
            </a:r>
            <a:r>
              <a:rPr lang="de-AT" dirty="0" err="1"/>
              <a:t>public</a:t>
            </a:r>
            <a:r>
              <a:rPr lang="de-AT" dirty="0"/>
              <a:t> but at </a:t>
            </a:r>
            <a:r>
              <a:rPr lang="de-AT" dirty="0" err="1"/>
              <a:t>most</a:t>
            </a:r>
            <a:r>
              <a:rPr lang="de-AT" dirty="0"/>
              <a:t> </a:t>
            </a:r>
            <a:r>
              <a:rPr lang="de-AT" dirty="0" err="1"/>
              <a:t>claimed</a:t>
            </a:r>
            <a:r>
              <a:rPr lang="de-AT" dirty="0"/>
              <a:t> </a:t>
            </a:r>
            <a:r>
              <a:rPr lang="de-AT" dirty="0" err="1"/>
              <a:t>to</a:t>
            </a:r>
            <a:r>
              <a:rPr lang="de-AT" dirty="0"/>
              <a:t> </a:t>
            </a:r>
            <a:r>
              <a:rPr lang="de-AT" dirty="0" err="1"/>
              <a:t>act</a:t>
            </a:r>
            <a:r>
              <a:rPr lang="de-AT" dirty="0"/>
              <a:t> </a:t>
            </a:r>
            <a:r>
              <a:rPr lang="de-AT" dirty="0" err="1"/>
              <a:t>as</a:t>
            </a:r>
            <a:r>
              <a:rPr lang="de-AT" dirty="0"/>
              <a:t> </a:t>
            </a:r>
            <a:r>
              <a:rPr lang="de-AT" dirty="0" err="1"/>
              <a:t>its</a:t>
            </a:r>
            <a:r>
              <a:rPr lang="de-AT" dirty="0"/>
              <a:t> </a:t>
            </a:r>
            <a:r>
              <a:rPr lang="de-AT" dirty="0" err="1"/>
              <a:t>mouthpiece</a:t>
            </a:r>
            <a:r>
              <a:rPr lang="de-AT" dirty="0"/>
              <a:t>, in </a:t>
            </a:r>
            <a:r>
              <a:rPr lang="de-AT" dirty="0" err="1"/>
              <a:t>its</a:t>
            </a:r>
            <a:r>
              <a:rPr lang="de-AT" dirty="0"/>
              <a:t> </a:t>
            </a:r>
            <a:r>
              <a:rPr lang="de-AT" dirty="0" err="1"/>
              <a:t>name</a:t>
            </a:r>
            <a:r>
              <a:rPr lang="de-AT" dirty="0"/>
              <a:t>, </a:t>
            </a:r>
            <a:r>
              <a:rPr lang="de-AT" dirty="0" err="1"/>
              <a:t>perhaps</a:t>
            </a:r>
            <a:r>
              <a:rPr lang="de-AT" dirty="0"/>
              <a:t> </a:t>
            </a:r>
            <a:r>
              <a:rPr lang="de-AT" dirty="0" err="1"/>
              <a:t>even</a:t>
            </a:r>
            <a:r>
              <a:rPr lang="de-AT" dirty="0"/>
              <a:t> </a:t>
            </a:r>
            <a:r>
              <a:rPr lang="de-AT" dirty="0" err="1"/>
              <a:t>as</a:t>
            </a:r>
            <a:r>
              <a:rPr lang="de-AT" dirty="0"/>
              <a:t> </a:t>
            </a:r>
            <a:r>
              <a:rPr lang="de-AT" dirty="0" err="1"/>
              <a:t>its</a:t>
            </a:r>
            <a:r>
              <a:rPr lang="de-AT" dirty="0"/>
              <a:t> </a:t>
            </a:r>
            <a:r>
              <a:rPr lang="de-AT" dirty="0" err="1"/>
              <a:t>educator</a:t>
            </a:r>
            <a:r>
              <a:rPr lang="de-AT" dirty="0"/>
              <a:t> – </a:t>
            </a:r>
            <a:r>
              <a:rPr lang="de-AT" dirty="0" err="1"/>
              <a:t>the</a:t>
            </a:r>
            <a:r>
              <a:rPr lang="de-AT" dirty="0"/>
              <a:t> </a:t>
            </a:r>
            <a:r>
              <a:rPr lang="de-AT" dirty="0" err="1"/>
              <a:t>new</a:t>
            </a:r>
            <a:r>
              <a:rPr lang="de-AT" dirty="0"/>
              <a:t> form </a:t>
            </a:r>
            <a:r>
              <a:rPr lang="de-AT" dirty="0" err="1"/>
              <a:t>of</a:t>
            </a:r>
            <a:r>
              <a:rPr lang="de-AT" dirty="0"/>
              <a:t> bourgeois </a:t>
            </a:r>
            <a:r>
              <a:rPr lang="de-AT" dirty="0" err="1"/>
              <a:t>representation</a:t>
            </a:r>
            <a:r>
              <a:rPr lang="de-AT" dirty="0"/>
              <a:t>" (</a:t>
            </a:r>
            <a:r>
              <a:rPr lang="de-AT" i="1" dirty="0" err="1"/>
              <a:t>loc</a:t>
            </a:r>
            <a:r>
              <a:rPr lang="de-AT" i="1" dirty="0"/>
              <a:t>. </a:t>
            </a:r>
            <a:r>
              <a:rPr lang="de-AT" i="1" dirty="0" err="1"/>
              <a:t>cit</a:t>
            </a:r>
            <a:r>
              <a:rPr lang="de-AT" i="1" dirty="0"/>
              <a:t>.</a:t>
            </a:r>
            <a:r>
              <a:rPr lang="de-AT" dirty="0"/>
              <a:t>).</a:t>
            </a:r>
          </a:p>
          <a:p>
            <a:endParaRPr lang="en-AU" dirty="0"/>
          </a:p>
        </p:txBody>
      </p:sp>
      <p:sp>
        <p:nvSpPr>
          <p:cNvPr id="4" name="Foliennummernplatzhalter 3"/>
          <p:cNvSpPr>
            <a:spLocks noGrp="1"/>
          </p:cNvSpPr>
          <p:nvPr>
            <p:ph type="sldNum" sz="quarter" idx="5"/>
          </p:nvPr>
        </p:nvSpPr>
        <p:spPr/>
        <p:txBody>
          <a:bodyPr/>
          <a:lstStyle/>
          <a:p>
            <a:fld id="{83824780-DB00-4A87-AF52-AE94F8FBEF0E}" type="slidenum">
              <a:rPr lang="de-DE" smtClean="0"/>
              <a:pPr/>
              <a:t>16</a:t>
            </a:fld>
            <a:endParaRPr lang="de-DE"/>
          </a:p>
        </p:txBody>
      </p:sp>
    </p:spTree>
    <p:extLst>
      <p:ext uri="{BB962C8B-B14F-4D97-AF65-F5344CB8AC3E}">
        <p14:creationId xmlns:p14="http://schemas.microsoft.com/office/powerpoint/2010/main" val="25479334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n-AU" dirty="0"/>
          </a:p>
        </p:txBody>
      </p:sp>
      <p:sp>
        <p:nvSpPr>
          <p:cNvPr id="4" name="Foliennummernplatzhalter 3"/>
          <p:cNvSpPr>
            <a:spLocks noGrp="1"/>
          </p:cNvSpPr>
          <p:nvPr>
            <p:ph type="sldNum" sz="quarter" idx="5"/>
          </p:nvPr>
        </p:nvSpPr>
        <p:spPr/>
        <p:txBody>
          <a:bodyPr/>
          <a:lstStyle/>
          <a:p>
            <a:fld id="{83824780-DB00-4A87-AF52-AE94F8FBEF0E}" type="slidenum">
              <a:rPr lang="de-DE" smtClean="0"/>
              <a:pPr/>
              <a:t>17</a:t>
            </a:fld>
            <a:endParaRPr lang="de-DE"/>
          </a:p>
        </p:txBody>
      </p:sp>
    </p:spTree>
    <p:extLst>
      <p:ext uri="{BB962C8B-B14F-4D97-AF65-F5344CB8AC3E}">
        <p14:creationId xmlns:p14="http://schemas.microsoft.com/office/powerpoint/2010/main" val="22893492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n-AU" dirty="0"/>
          </a:p>
        </p:txBody>
      </p:sp>
      <p:sp>
        <p:nvSpPr>
          <p:cNvPr id="4" name="Foliennummernplatzhalter 3"/>
          <p:cNvSpPr>
            <a:spLocks noGrp="1"/>
          </p:cNvSpPr>
          <p:nvPr>
            <p:ph type="sldNum" sz="quarter" idx="5"/>
          </p:nvPr>
        </p:nvSpPr>
        <p:spPr/>
        <p:txBody>
          <a:bodyPr/>
          <a:lstStyle/>
          <a:p>
            <a:fld id="{83824780-DB00-4A87-AF52-AE94F8FBEF0E}" type="slidenum">
              <a:rPr lang="de-DE" smtClean="0"/>
              <a:pPr/>
              <a:t>18</a:t>
            </a:fld>
            <a:endParaRPr lang="de-DE"/>
          </a:p>
        </p:txBody>
      </p:sp>
    </p:spTree>
    <p:extLst>
      <p:ext uri="{BB962C8B-B14F-4D97-AF65-F5344CB8AC3E}">
        <p14:creationId xmlns:p14="http://schemas.microsoft.com/office/powerpoint/2010/main" val="41686917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n-AU" dirty="0"/>
          </a:p>
        </p:txBody>
      </p:sp>
      <p:sp>
        <p:nvSpPr>
          <p:cNvPr id="4" name="Foliennummernplatzhalter 3"/>
          <p:cNvSpPr>
            <a:spLocks noGrp="1"/>
          </p:cNvSpPr>
          <p:nvPr>
            <p:ph type="sldNum" sz="quarter" idx="5"/>
          </p:nvPr>
        </p:nvSpPr>
        <p:spPr/>
        <p:txBody>
          <a:bodyPr/>
          <a:lstStyle/>
          <a:p>
            <a:fld id="{83824780-DB00-4A87-AF52-AE94F8FBEF0E}" type="slidenum">
              <a:rPr lang="de-DE" smtClean="0"/>
              <a:pPr/>
              <a:t>19</a:t>
            </a:fld>
            <a:endParaRPr lang="de-DE"/>
          </a:p>
        </p:txBody>
      </p:sp>
    </p:spTree>
    <p:extLst>
      <p:ext uri="{BB962C8B-B14F-4D97-AF65-F5344CB8AC3E}">
        <p14:creationId xmlns:p14="http://schemas.microsoft.com/office/powerpoint/2010/main" val="36178523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AU" dirty="0"/>
          </a:p>
        </p:txBody>
      </p:sp>
      <p:sp>
        <p:nvSpPr>
          <p:cNvPr id="4" name="Foliennummernplatzhalter 3"/>
          <p:cNvSpPr>
            <a:spLocks noGrp="1"/>
          </p:cNvSpPr>
          <p:nvPr>
            <p:ph type="sldNum" sz="quarter" idx="5"/>
          </p:nvPr>
        </p:nvSpPr>
        <p:spPr/>
        <p:txBody>
          <a:bodyPr/>
          <a:lstStyle/>
          <a:p>
            <a:fld id="{83824780-DB00-4A87-AF52-AE94F8FBEF0E}" type="slidenum">
              <a:rPr lang="de-DE" smtClean="0"/>
              <a:pPr/>
              <a:t>20</a:t>
            </a:fld>
            <a:endParaRPr lang="de-DE"/>
          </a:p>
        </p:txBody>
      </p:sp>
    </p:spTree>
    <p:extLst>
      <p:ext uri="{BB962C8B-B14F-4D97-AF65-F5344CB8AC3E}">
        <p14:creationId xmlns:p14="http://schemas.microsoft.com/office/powerpoint/2010/main" val="17812771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9DC837A0-3F0F-4539-87DB-BF73527050FF}" type="slidenum">
              <a:rPr lang="de-DE" smtClean="0"/>
              <a:pPr/>
              <a:t>2</a:t>
            </a:fld>
            <a:endParaRPr lang="de-DE"/>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endParaRPr lang="de-DE" dirty="0"/>
          </a:p>
        </p:txBody>
      </p:sp>
    </p:spTree>
    <p:extLst>
      <p:ext uri="{BB962C8B-B14F-4D97-AF65-F5344CB8AC3E}">
        <p14:creationId xmlns:p14="http://schemas.microsoft.com/office/powerpoint/2010/main" val="29212467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EE300E31-BE6B-41B7-B2AC-8E024A02AB1F}" type="slidenum">
              <a:rPr lang="de-DE" smtClean="0"/>
              <a:pPr/>
              <a:t>3</a:t>
            </a:fld>
            <a:endParaRPr lang="de-DE"/>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endParaRPr lang="de-DE"/>
          </a:p>
        </p:txBody>
      </p:sp>
    </p:spTree>
    <p:extLst>
      <p:ext uri="{BB962C8B-B14F-4D97-AF65-F5344CB8AC3E}">
        <p14:creationId xmlns:p14="http://schemas.microsoft.com/office/powerpoint/2010/main" val="2386231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B0A83907-5F6E-F747-97E5-D26F7396BD5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eaLnBrk="0" hangingPunct="0">
              <a:spcBef>
                <a:spcPct val="30000"/>
              </a:spcBef>
              <a:defRPr sz="1200">
                <a:solidFill>
                  <a:schemeClr val="tx1"/>
                </a:solidFill>
                <a:latin typeface="Arial" panose="020B0604020202020204" pitchFamily="34" charset="0"/>
              </a:defRPr>
            </a:lvl1pPr>
            <a:lvl2pPr marL="742950" indent="-285750" defTabSz="990600" eaLnBrk="0" hangingPunct="0">
              <a:spcBef>
                <a:spcPct val="30000"/>
              </a:spcBef>
              <a:defRPr sz="1200">
                <a:solidFill>
                  <a:schemeClr val="tx1"/>
                </a:solidFill>
                <a:latin typeface="Arial" panose="020B0604020202020204" pitchFamily="34" charset="0"/>
              </a:defRPr>
            </a:lvl2pPr>
            <a:lvl3pPr marL="1143000" indent="-228600" defTabSz="990600" eaLnBrk="0" hangingPunct="0">
              <a:spcBef>
                <a:spcPct val="30000"/>
              </a:spcBef>
              <a:defRPr sz="1200">
                <a:solidFill>
                  <a:schemeClr val="tx1"/>
                </a:solidFill>
                <a:latin typeface="Arial" panose="020B0604020202020204" pitchFamily="34" charset="0"/>
              </a:defRPr>
            </a:lvl3pPr>
            <a:lvl4pPr marL="1600200" indent="-228600" defTabSz="990600" eaLnBrk="0" hangingPunct="0">
              <a:spcBef>
                <a:spcPct val="30000"/>
              </a:spcBef>
              <a:defRPr sz="1200">
                <a:solidFill>
                  <a:schemeClr val="tx1"/>
                </a:solidFill>
                <a:latin typeface="Arial" panose="020B0604020202020204" pitchFamily="34" charset="0"/>
              </a:defRPr>
            </a:lvl4pPr>
            <a:lvl5pPr marL="2057400" indent="-228600" defTabSz="990600" eaLnBrk="0" hangingPunct="0">
              <a:spcBef>
                <a:spcPct val="30000"/>
              </a:spcBef>
              <a:defRPr sz="1200">
                <a:solidFill>
                  <a:schemeClr val="tx1"/>
                </a:solidFill>
                <a:latin typeface="Arial" panose="020B0604020202020204" pitchFamily="34" charset="0"/>
              </a:defRPr>
            </a:lvl5pPr>
            <a:lvl6pPr marL="2514600" indent="-228600" defTabSz="9906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06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06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0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57959F6E-7E36-644E-BB9C-5C77F72908CC}" type="slidenum">
              <a:rPr lang="de-DE" altLang="de-DE" sz="1300">
                <a:solidFill>
                  <a:srgbClr val="000000"/>
                </a:solidFill>
              </a:rPr>
              <a:pPr eaLnBrk="1" hangingPunct="1">
                <a:spcBef>
                  <a:spcPct val="0"/>
                </a:spcBef>
              </a:pPr>
              <a:t>5</a:t>
            </a:fld>
            <a:endParaRPr lang="de-DE" altLang="de-DE" sz="1300">
              <a:solidFill>
                <a:srgbClr val="000000"/>
              </a:solidFill>
            </a:endParaRPr>
          </a:p>
        </p:txBody>
      </p:sp>
      <p:sp>
        <p:nvSpPr>
          <p:cNvPr id="56323" name="Rectangle 2">
            <a:extLst>
              <a:ext uri="{FF2B5EF4-FFF2-40B4-BE49-F238E27FC236}">
                <a16:creationId xmlns:a16="http://schemas.microsoft.com/office/drawing/2014/main" id="{28DD07F9-46C0-6949-BE23-1A3EB16422B6}"/>
              </a:ext>
            </a:extLst>
          </p:cNvPr>
          <p:cNvSpPr>
            <a:spLocks noGrp="1" noRot="1" noChangeAspect="1" noChangeArrowheads="1" noTextEdit="1"/>
          </p:cNvSpPr>
          <p:nvPr>
            <p:ph type="sldImg"/>
          </p:nvPr>
        </p:nvSpPr>
        <p:spPr>
          <a:xfrm>
            <a:off x="139700" y="768350"/>
            <a:ext cx="6819900" cy="3836988"/>
          </a:xfrm>
          <a:ln/>
        </p:spPr>
      </p:sp>
      <p:sp>
        <p:nvSpPr>
          <p:cNvPr id="56324" name="Rectangle 3">
            <a:extLst>
              <a:ext uri="{FF2B5EF4-FFF2-40B4-BE49-F238E27FC236}">
                <a16:creationId xmlns:a16="http://schemas.microsoft.com/office/drawing/2014/main" id="{750B3FD9-0253-EA4B-A065-7C73BE79BAE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B0A83907-5F6E-F747-97E5-D26F7396BD5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eaLnBrk="0" hangingPunct="0">
              <a:spcBef>
                <a:spcPct val="30000"/>
              </a:spcBef>
              <a:defRPr sz="1200">
                <a:solidFill>
                  <a:schemeClr val="tx1"/>
                </a:solidFill>
                <a:latin typeface="Arial" panose="020B0604020202020204" pitchFamily="34" charset="0"/>
              </a:defRPr>
            </a:lvl1pPr>
            <a:lvl2pPr marL="742950" indent="-285750" defTabSz="990600" eaLnBrk="0" hangingPunct="0">
              <a:spcBef>
                <a:spcPct val="30000"/>
              </a:spcBef>
              <a:defRPr sz="1200">
                <a:solidFill>
                  <a:schemeClr val="tx1"/>
                </a:solidFill>
                <a:latin typeface="Arial" panose="020B0604020202020204" pitchFamily="34" charset="0"/>
              </a:defRPr>
            </a:lvl2pPr>
            <a:lvl3pPr marL="1143000" indent="-228600" defTabSz="990600" eaLnBrk="0" hangingPunct="0">
              <a:spcBef>
                <a:spcPct val="30000"/>
              </a:spcBef>
              <a:defRPr sz="1200">
                <a:solidFill>
                  <a:schemeClr val="tx1"/>
                </a:solidFill>
                <a:latin typeface="Arial" panose="020B0604020202020204" pitchFamily="34" charset="0"/>
              </a:defRPr>
            </a:lvl3pPr>
            <a:lvl4pPr marL="1600200" indent="-228600" defTabSz="990600" eaLnBrk="0" hangingPunct="0">
              <a:spcBef>
                <a:spcPct val="30000"/>
              </a:spcBef>
              <a:defRPr sz="1200">
                <a:solidFill>
                  <a:schemeClr val="tx1"/>
                </a:solidFill>
                <a:latin typeface="Arial" panose="020B0604020202020204" pitchFamily="34" charset="0"/>
              </a:defRPr>
            </a:lvl4pPr>
            <a:lvl5pPr marL="2057400" indent="-228600" defTabSz="990600" eaLnBrk="0" hangingPunct="0">
              <a:spcBef>
                <a:spcPct val="30000"/>
              </a:spcBef>
              <a:defRPr sz="1200">
                <a:solidFill>
                  <a:schemeClr val="tx1"/>
                </a:solidFill>
                <a:latin typeface="Arial" panose="020B0604020202020204" pitchFamily="34" charset="0"/>
              </a:defRPr>
            </a:lvl5pPr>
            <a:lvl6pPr marL="2514600" indent="-228600" defTabSz="9906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06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06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0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57959F6E-7E36-644E-BB9C-5C77F72908CC}" type="slidenum">
              <a:rPr lang="de-DE" altLang="de-DE" sz="1300">
                <a:solidFill>
                  <a:srgbClr val="000000"/>
                </a:solidFill>
              </a:rPr>
              <a:pPr eaLnBrk="1" hangingPunct="1">
                <a:spcBef>
                  <a:spcPct val="0"/>
                </a:spcBef>
              </a:pPr>
              <a:t>6</a:t>
            </a:fld>
            <a:endParaRPr lang="de-DE" altLang="de-DE" sz="1300">
              <a:solidFill>
                <a:srgbClr val="000000"/>
              </a:solidFill>
            </a:endParaRPr>
          </a:p>
        </p:txBody>
      </p:sp>
      <p:sp>
        <p:nvSpPr>
          <p:cNvPr id="56323" name="Rectangle 2">
            <a:extLst>
              <a:ext uri="{FF2B5EF4-FFF2-40B4-BE49-F238E27FC236}">
                <a16:creationId xmlns:a16="http://schemas.microsoft.com/office/drawing/2014/main" id="{28DD07F9-46C0-6949-BE23-1A3EB16422B6}"/>
              </a:ext>
            </a:extLst>
          </p:cNvPr>
          <p:cNvSpPr>
            <a:spLocks noGrp="1" noRot="1" noChangeAspect="1" noChangeArrowheads="1" noTextEdit="1"/>
          </p:cNvSpPr>
          <p:nvPr>
            <p:ph type="sldImg"/>
          </p:nvPr>
        </p:nvSpPr>
        <p:spPr>
          <a:xfrm>
            <a:off x="139700" y="768350"/>
            <a:ext cx="6819900" cy="3836988"/>
          </a:xfrm>
          <a:ln/>
        </p:spPr>
      </p:sp>
      <p:sp>
        <p:nvSpPr>
          <p:cNvPr id="56324" name="Rectangle 3">
            <a:extLst>
              <a:ext uri="{FF2B5EF4-FFF2-40B4-BE49-F238E27FC236}">
                <a16:creationId xmlns:a16="http://schemas.microsoft.com/office/drawing/2014/main" id="{750B3FD9-0253-EA4B-A065-7C73BE79BAE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extLst>
      <p:ext uri="{BB962C8B-B14F-4D97-AF65-F5344CB8AC3E}">
        <p14:creationId xmlns:p14="http://schemas.microsoft.com/office/powerpoint/2010/main" val="35543495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B0A83907-5F6E-F747-97E5-D26F7396BD5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eaLnBrk="0" hangingPunct="0">
              <a:spcBef>
                <a:spcPct val="30000"/>
              </a:spcBef>
              <a:defRPr sz="1200">
                <a:solidFill>
                  <a:schemeClr val="tx1"/>
                </a:solidFill>
                <a:latin typeface="Arial" panose="020B0604020202020204" pitchFamily="34" charset="0"/>
              </a:defRPr>
            </a:lvl1pPr>
            <a:lvl2pPr marL="742950" indent="-285750" defTabSz="990600" eaLnBrk="0" hangingPunct="0">
              <a:spcBef>
                <a:spcPct val="30000"/>
              </a:spcBef>
              <a:defRPr sz="1200">
                <a:solidFill>
                  <a:schemeClr val="tx1"/>
                </a:solidFill>
                <a:latin typeface="Arial" panose="020B0604020202020204" pitchFamily="34" charset="0"/>
              </a:defRPr>
            </a:lvl2pPr>
            <a:lvl3pPr marL="1143000" indent="-228600" defTabSz="990600" eaLnBrk="0" hangingPunct="0">
              <a:spcBef>
                <a:spcPct val="30000"/>
              </a:spcBef>
              <a:defRPr sz="1200">
                <a:solidFill>
                  <a:schemeClr val="tx1"/>
                </a:solidFill>
                <a:latin typeface="Arial" panose="020B0604020202020204" pitchFamily="34" charset="0"/>
              </a:defRPr>
            </a:lvl3pPr>
            <a:lvl4pPr marL="1600200" indent="-228600" defTabSz="990600" eaLnBrk="0" hangingPunct="0">
              <a:spcBef>
                <a:spcPct val="30000"/>
              </a:spcBef>
              <a:defRPr sz="1200">
                <a:solidFill>
                  <a:schemeClr val="tx1"/>
                </a:solidFill>
                <a:latin typeface="Arial" panose="020B0604020202020204" pitchFamily="34" charset="0"/>
              </a:defRPr>
            </a:lvl4pPr>
            <a:lvl5pPr marL="2057400" indent="-228600" defTabSz="990600" eaLnBrk="0" hangingPunct="0">
              <a:spcBef>
                <a:spcPct val="30000"/>
              </a:spcBef>
              <a:defRPr sz="1200">
                <a:solidFill>
                  <a:schemeClr val="tx1"/>
                </a:solidFill>
                <a:latin typeface="Arial" panose="020B0604020202020204" pitchFamily="34" charset="0"/>
              </a:defRPr>
            </a:lvl5pPr>
            <a:lvl6pPr marL="2514600" indent="-228600" defTabSz="9906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06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06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0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57959F6E-7E36-644E-BB9C-5C77F72908CC}" type="slidenum">
              <a:rPr lang="de-DE" altLang="de-DE" sz="1300">
                <a:solidFill>
                  <a:srgbClr val="000000"/>
                </a:solidFill>
              </a:rPr>
              <a:pPr eaLnBrk="1" hangingPunct="1">
                <a:spcBef>
                  <a:spcPct val="0"/>
                </a:spcBef>
              </a:pPr>
              <a:t>7</a:t>
            </a:fld>
            <a:endParaRPr lang="de-DE" altLang="de-DE" sz="1300">
              <a:solidFill>
                <a:srgbClr val="000000"/>
              </a:solidFill>
            </a:endParaRPr>
          </a:p>
        </p:txBody>
      </p:sp>
      <p:sp>
        <p:nvSpPr>
          <p:cNvPr id="56323" name="Rectangle 2">
            <a:extLst>
              <a:ext uri="{FF2B5EF4-FFF2-40B4-BE49-F238E27FC236}">
                <a16:creationId xmlns:a16="http://schemas.microsoft.com/office/drawing/2014/main" id="{28DD07F9-46C0-6949-BE23-1A3EB16422B6}"/>
              </a:ext>
            </a:extLst>
          </p:cNvPr>
          <p:cNvSpPr>
            <a:spLocks noGrp="1" noRot="1" noChangeAspect="1" noChangeArrowheads="1" noTextEdit="1"/>
          </p:cNvSpPr>
          <p:nvPr>
            <p:ph type="sldImg"/>
          </p:nvPr>
        </p:nvSpPr>
        <p:spPr>
          <a:xfrm>
            <a:off x="139700" y="768350"/>
            <a:ext cx="6819900" cy="3836988"/>
          </a:xfrm>
          <a:ln/>
        </p:spPr>
      </p:sp>
      <p:sp>
        <p:nvSpPr>
          <p:cNvPr id="56324" name="Rectangle 3">
            <a:extLst>
              <a:ext uri="{FF2B5EF4-FFF2-40B4-BE49-F238E27FC236}">
                <a16:creationId xmlns:a16="http://schemas.microsoft.com/office/drawing/2014/main" id="{750B3FD9-0253-EA4B-A065-7C73BE79BAE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extLst>
      <p:ext uri="{BB962C8B-B14F-4D97-AF65-F5344CB8AC3E}">
        <p14:creationId xmlns:p14="http://schemas.microsoft.com/office/powerpoint/2010/main" val="28720558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B0A83907-5F6E-F747-97E5-D26F7396BD5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eaLnBrk="0" hangingPunct="0">
              <a:spcBef>
                <a:spcPct val="30000"/>
              </a:spcBef>
              <a:defRPr sz="1200">
                <a:solidFill>
                  <a:schemeClr val="tx1"/>
                </a:solidFill>
                <a:latin typeface="Arial" panose="020B0604020202020204" pitchFamily="34" charset="0"/>
              </a:defRPr>
            </a:lvl1pPr>
            <a:lvl2pPr marL="742950" indent="-285750" defTabSz="990600" eaLnBrk="0" hangingPunct="0">
              <a:spcBef>
                <a:spcPct val="30000"/>
              </a:spcBef>
              <a:defRPr sz="1200">
                <a:solidFill>
                  <a:schemeClr val="tx1"/>
                </a:solidFill>
                <a:latin typeface="Arial" panose="020B0604020202020204" pitchFamily="34" charset="0"/>
              </a:defRPr>
            </a:lvl2pPr>
            <a:lvl3pPr marL="1143000" indent="-228600" defTabSz="990600" eaLnBrk="0" hangingPunct="0">
              <a:spcBef>
                <a:spcPct val="30000"/>
              </a:spcBef>
              <a:defRPr sz="1200">
                <a:solidFill>
                  <a:schemeClr val="tx1"/>
                </a:solidFill>
                <a:latin typeface="Arial" panose="020B0604020202020204" pitchFamily="34" charset="0"/>
              </a:defRPr>
            </a:lvl3pPr>
            <a:lvl4pPr marL="1600200" indent="-228600" defTabSz="990600" eaLnBrk="0" hangingPunct="0">
              <a:spcBef>
                <a:spcPct val="30000"/>
              </a:spcBef>
              <a:defRPr sz="1200">
                <a:solidFill>
                  <a:schemeClr val="tx1"/>
                </a:solidFill>
                <a:latin typeface="Arial" panose="020B0604020202020204" pitchFamily="34" charset="0"/>
              </a:defRPr>
            </a:lvl4pPr>
            <a:lvl5pPr marL="2057400" indent="-228600" defTabSz="990600" eaLnBrk="0" hangingPunct="0">
              <a:spcBef>
                <a:spcPct val="30000"/>
              </a:spcBef>
              <a:defRPr sz="1200">
                <a:solidFill>
                  <a:schemeClr val="tx1"/>
                </a:solidFill>
                <a:latin typeface="Arial" panose="020B0604020202020204" pitchFamily="34" charset="0"/>
              </a:defRPr>
            </a:lvl5pPr>
            <a:lvl6pPr marL="2514600" indent="-228600" defTabSz="9906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06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06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0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57959F6E-7E36-644E-BB9C-5C77F72908CC}" type="slidenum">
              <a:rPr lang="de-DE" altLang="de-DE" sz="1300">
                <a:solidFill>
                  <a:srgbClr val="000000"/>
                </a:solidFill>
              </a:rPr>
              <a:pPr eaLnBrk="1" hangingPunct="1">
                <a:spcBef>
                  <a:spcPct val="0"/>
                </a:spcBef>
              </a:pPr>
              <a:t>8</a:t>
            </a:fld>
            <a:endParaRPr lang="de-DE" altLang="de-DE" sz="1300">
              <a:solidFill>
                <a:srgbClr val="000000"/>
              </a:solidFill>
            </a:endParaRPr>
          </a:p>
        </p:txBody>
      </p:sp>
      <p:sp>
        <p:nvSpPr>
          <p:cNvPr id="56323" name="Rectangle 2">
            <a:extLst>
              <a:ext uri="{FF2B5EF4-FFF2-40B4-BE49-F238E27FC236}">
                <a16:creationId xmlns:a16="http://schemas.microsoft.com/office/drawing/2014/main" id="{28DD07F9-46C0-6949-BE23-1A3EB16422B6}"/>
              </a:ext>
            </a:extLst>
          </p:cNvPr>
          <p:cNvSpPr>
            <a:spLocks noGrp="1" noRot="1" noChangeAspect="1" noChangeArrowheads="1" noTextEdit="1"/>
          </p:cNvSpPr>
          <p:nvPr>
            <p:ph type="sldImg"/>
          </p:nvPr>
        </p:nvSpPr>
        <p:spPr>
          <a:xfrm>
            <a:off x="139700" y="768350"/>
            <a:ext cx="6819900" cy="3836988"/>
          </a:xfrm>
          <a:ln/>
        </p:spPr>
      </p:sp>
      <p:sp>
        <p:nvSpPr>
          <p:cNvPr id="56324" name="Rectangle 3">
            <a:extLst>
              <a:ext uri="{FF2B5EF4-FFF2-40B4-BE49-F238E27FC236}">
                <a16:creationId xmlns:a16="http://schemas.microsoft.com/office/drawing/2014/main" id="{750B3FD9-0253-EA4B-A065-7C73BE79BAE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extLst>
      <p:ext uri="{BB962C8B-B14F-4D97-AF65-F5344CB8AC3E}">
        <p14:creationId xmlns:p14="http://schemas.microsoft.com/office/powerpoint/2010/main" val="40075435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B0A83907-5F6E-F747-97E5-D26F7396BD5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eaLnBrk="0" hangingPunct="0">
              <a:spcBef>
                <a:spcPct val="30000"/>
              </a:spcBef>
              <a:defRPr sz="1200">
                <a:solidFill>
                  <a:schemeClr val="tx1"/>
                </a:solidFill>
                <a:latin typeface="Arial" panose="020B0604020202020204" pitchFamily="34" charset="0"/>
              </a:defRPr>
            </a:lvl1pPr>
            <a:lvl2pPr marL="742950" indent="-285750" defTabSz="990600" eaLnBrk="0" hangingPunct="0">
              <a:spcBef>
                <a:spcPct val="30000"/>
              </a:spcBef>
              <a:defRPr sz="1200">
                <a:solidFill>
                  <a:schemeClr val="tx1"/>
                </a:solidFill>
                <a:latin typeface="Arial" panose="020B0604020202020204" pitchFamily="34" charset="0"/>
              </a:defRPr>
            </a:lvl2pPr>
            <a:lvl3pPr marL="1143000" indent="-228600" defTabSz="990600" eaLnBrk="0" hangingPunct="0">
              <a:spcBef>
                <a:spcPct val="30000"/>
              </a:spcBef>
              <a:defRPr sz="1200">
                <a:solidFill>
                  <a:schemeClr val="tx1"/>
                </a:solidFill>
                <a:latin typeface="Arial" panose="020B0604020202020204" pitchFamily="34" charset="0"/>
              </a:defRPr>
            </a:lvl3pPr>
            <a:lvl4pPr marL="1600200" indent="-228600" defTabSz="990600" eaLnBrk="0" hangingPunct="0">
              <a:spcBef>
                <a:spcPct val="30000"/>
              </a:spcBef>
              <a:defRPr sz="1200">
                <a:solidFill>
                  <a:schemeClr val="tx1"/>
                </a:solidFill>
                <a:latin typeface="Arial" panose="020B0604020202020204" pitchFamily="34" charset="0"/>
              </a:defRPr>
            </a:lvl4pPr>
            <a:lvl5pPr marL="2057400" indent="-228600" defTabSz="990600" eaLnBrk="0" hangingPunct="0">
              <a:spcBef>
                <a:spcPct val="30000"/>
              </a:spcBef>
              <a:defRPr sz="1200">
                <a:solidFill>
                  <a:schemeClr val="tx1"/>
                </a:solidFill>
                <a:latin typeface="Arial" panose="020B0604020202020204" pitchFamily="34" charset="0"/>
              </a:defRPr>
            </a:lvl5pPr>
            <a:lvl6pPr marL="2514600" indent="-228600" defTabSz="9906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06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06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0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57959F6E-7E36-644E-BB9C-5C77F72908CC}" type="slidenum">
              <a:rPr lang="de-DE" altLang="de-DE" sz="1300">
                <a:solidFill>
                  <a:srgbClr val="000000"/>
                </a:solidFill>
              </a:rPr>
              <a:pPr eaLnBrk="1" hangingPunct="1">
                <a:spcBef>
                  <a:spcPct val="0"/>
                </a:spcBef>
              </a:pPr>
              <a:t>9</a:t>
            </a:fld>
            <a:endParaRPr lang="de-DE" altLang="de-DE" sz="1300">
              <a:solidFill>
                <a:srgbClr val="000000"/>
              </a:solidFill>
            </a:endParaRPr>
          </a:p>
        </p:txBody>
      </p:sp>
      <p:sp>
        <p:nvSpPr>
          <p:cNvPr id="56323" name="Rectangle 2">
            <a:extLst>
              <a:ext uri="{FF2B5EF4-FFF2-40B4-BE49-F238E27FC236}">
                <a16:creationId xmlns:a16="http://schemas.microsoft.com/office/drawing/2014/main" id="{28DD07F9-46C0-6949-BE23-1A3EB16422B6}"/>
              </a:ext>
            </a:extLst>
          </p:cNvPr>
          <p:cNvSpPr>
            <a:spLocks noGrp="1" noRot="1" noChangeAspect="1" noChangeArrowheads="1" noTextEdit="1"/>
          </p:cNvSpPr>
          <p:nvPr>
            <p:ph type="sldImg"/>
          </p:nvPr>
        </p:nvSpPr>
        <p:spPr>
          <a:xfrm>
            <a:off x="139700" y="768350"/>
            <a:ext cx="6819900" cy="3836988"/>
          </a:xfrm>
          <a:ln/>
        </p:spPr>
      </p:sp>
      <p:sp>
        <p:nvSpPr>
          <p:cNvPr id="56324" name="Rectangle 3">
            <a:extLst>
              <a:ext uri="{FF2B5EF4-FFF2-40B4-BE49-F238E27FC236}">
                <a16:creationId xmlns:a16="http://schemas.microsoft.com/office/drawing/2014/main" id="{750B3FD9-0253-EA4B-A065-7C73BE79BAE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extLst>
      <p:ext uri="{BB962C8B-B14F-4D97-AF65-F5344CB8AC3E}">
        <p14:creationId xmlns:p14="http://schemas.microsoft.com/office/powerpoint/2010/main" val="37908334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B0A83907-5F6E-F747-97E5-D26F7396BD5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eaLnBrk="0" hangingPunct="0">
              <a:spcBef>
                <a:spcPct val="30000"/>
              </a:spcBef>
              <a:defRPr sz="1200">
                <a:solidFill>
                  <a:schemeClr val="tx1"/>
                </a:solidFill>
                <a:latin typeface="Arial" panose="020B0604020202020204" pitchFamily="34" charset="0"/>
              </a:defRPr>
            </a:lvl1pPr>
            <a:lvl2pPr marL="742950" indent="-285750" defTabSz="990600" eaLnBrk="0" hangingPunct="0">
              <a:spcBef>
                <a:spcPct val="30000"/>
              </a:spcBef>
              <a:defRPr sz="1200">
                <a:solidFill>
                  <a:schemeClr val="tx1"/>
                </a:solidFill>
                <a:latin typeface="Arial" panose="020B0604020202020204" pitchFamily="34" charset="0"/>
              </a:defRPr>
            </a:lvl2pPr>
            <a:lvl3pPr marL="1143000" indent="-228600" defTabSz="990600" eaLnBrk="0" hangingPunct="0">
              <a:spcBef>
                <a:spcPct val="30000"/>
              </a:spcBef>
              <a:defRPr sz="1200">
                <a:solidFill>
                  <a:schemeClr val="tx1"/>
                </a:solidFill>
                <a:latin typeface="Arial" panose="020B0604020202020204" pitchFamily="34" charset="0"/>
              </a:defRPr>
            </a:lvl3pPr>
            <a:lvl4pPr marL="1600200" indent="-228600" defTabSz="990600" eaLnBrk="0" hangingPunct="0">
              <a:spcBef>
                <a:spcPct val="30000"/>
              </a:spcBef>
              <a:defRPr sz="1200">
                <a:solidFill>
                  <a:schemeClr val="tx1"/>
                </a:solidFill>
                <a:latin typeface="Arial" panose="020B0604020202020204" pitchFamily="34" charset="0"/>
              </a:defRPr>
            </a:lvl4pPr>
            <a:lvl5pPr marL="2057400" indent="-228600" defTabSz="990600" eaLnBrk="0" hangingPunct="0">
              <a:spcBef>
                <a:spcPct val="30000"/>
              </a:spcBef>
              <a:defRPr sz="1200">
                <a:solidFill>
                  <a:schemeClr val="tx1"/>
                </a:solidFill>
                <a:latin typeface="Arial" panose="020B0604020202020204" pitchFamily="34" charset="0"/>
              </a:defRPr>
            </a:lvl5pPr>
            <a:lvl6pPr marL="2514600" indent="-228600" defTabSz="990600"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90600"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90600"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90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57959F6E-7E36-644E-BB9C-5C77F72908CC}" type="slidenum">
              <a:rPr lang="de-DE" altLang="de-DE" sz="1300">
                <a:solidFill>
                  <a:srgbClr val="000000"/>
                </a:solidFill>
              </a:rPr>
              <a:pPr eaLnBrk="1" hangingPunct="1">
                <a:spcBef>
                  <a:spcPct val="0"/>
                </a:spcBef>
              </a:pPr>
              <a:t>10</a:t>
            </a:fld>
            <a:endParaRPr lang="de-DE" altLang="de-DE" sz="1300">
              <a:solidFill>
                <a:srgbClr val="000000"/>
              </a:solidFill>
            </a:endParaRPr>
          </a:p>
        </p:txBody>
      </p:sp>
      <p:sp>
        <p:nvSpPr>
          <p:cNvPr id="56323" name="Rectangle 2">
            <a:extLst>
              <a:ext uri="{FF2B5EF4-FFF2-40B4-BE49-F238E27FC236}">
                <a16:creationId xmlns:a16="http://schemas.microsoft.com/office/drawing/2014/main" id="{28DD07F9-46C0-6949-BE23-1A3EB16422B6}"/>
              </a:ext>
            </a:extLst>
          </p:cNvPr>
          <p:cNvSpPr>
            <a:spLocks noGrp="1" noRot="1" noChangeAspect="1" noChangeArrowheads="1" noTextEdit="1"/>
          </p:cNvSpPr>
          <p:nvPr>
            <p:ph type="sldImg"/>
          </p:nvPr>
        </p:nvSpPr>
        <p:spPr>
          <a:xfrm>
            <a:off x="139700" y="768350"/>
            <a:ext cx="6819900" cy="3836988"/>
          </a:xfrm>
          <a:ln/>
        </p:spPr>
      </p:sp>
      <p:sp>
        <p:nvSpPr>
          <p:cNvPr id="56324" name="Rectangle 3">
            <a:extLst>
              <a:ext uri="{FF2B5EF4-FFF2-40B4-BE49-F238E27FC236}">
                <a16:creationId xmlns:a16="http://schemas.microsoft.com/office/drawing/2014/main" id="{750B3FD9-0253-EA4B-A065-7C73BE79BAE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extLst>
      <p:ext uri="{BB962C8B-B14F-4D97-AF65-F5344CB8AC3E}">
        <p14:creationId xmlns:p14="http://schemas.microsoft.com/office/powerpoint/2010/main" val="346546102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5.jpeg"/><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1_Titelfolie">
    <p:spTree>
      <p:nvGrpSpPr>
        <p:cNvPr id="1" name=""/>
        <p:cNvGrpSpPr/>
        <p:nvPr/>
      </p:nvGrpSpPr>
      <p:grpSpPr>
        <a:xfrm>
          <a:off x="0" y="0"/>
          <a:ext cx="0" cy="0"/>
          <a:chOff x="0" y="0"/>
          <a:chExt cx="0" cy="0"/>
        </a:xfrm>
      </p:grpSpPr>
      <p:sp>
        <p:nvSpPr>
          <p:cNvPr id="18" name="Rechteck 17"/>
          <p:cNvSpPr/>
          <p:nvPr userDrawn="1"/>
        </p:nvSpPr>
        <p:spPr>
          <a:xfrm>
            <a:off x="0" y="1772816"/>
            <a:ext cx="12192000" cy="2304256"/>
          </a:xfrm>
          <a:prstGeom prst="rect">
            <a:avLst/>
          </a:prstGeom>
          <a:solidFill>
            <a:srgbClr val="861A59">
              <a:alpha val="80000"/>
            </a:srgbClr>
          </a:solidFill>
          <a:ln>
            <a:solidFill>
              <a:srgbClr val="861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Verdana" pitchFamily="34" charset="0"/>
            </a:endParaRPr>
          </a:p>
        </p:txBody>
      </p:sp>
      <p:sp>
        <p:nvSpPr>
          <p:cNvPr id="11" name="Rechteck 10"/>
          <p:cNvSpPr/>
          <p:nvPr userDrawn="1"/>
        </p:nvSpPr>
        <p:spPr>
          <a:xfrm>
            <a:off x="0" y="3212976"/>
            <a:ext cx="11376587" cy="864096"/>
          </a:xfrm>
          <a:prstGeom prst="rect">
            <a:avLst/>
          </a:prstGeom>
          <a:solidFill>
            <a:schemeClr val="bg1">
              <a:lumMod val="95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sp>
        <p:nvSpPr>
          <p:cNvPr id="5166" name="Rectangle 46"/>
          <p:cNvSpPr>
            <a:spLocks noGrp="1" noChangeArrowheads="1"/>
          </p:cNvSpPr>
          <p:nvPr>
            <p:ph type="ctrTitle" sz="quarter" hasCustomPrompt="1"/>
          </p:nvPr>
        </p:nvSpPr>
        <p:spPr>
          <a:xfrm>
            <a:off x="1007533" y="1772817"/>
            <a:ext cx="10363200" cy="1470025"/>
          </a:xfrm>
          <a:prstGeom prst="rect">
            <a:avLst/>
          </a:prstGeom>
        </p:spPr>
        <p:txBody>
          <a:bodyPr>
            <a:normAutofit/>
          </a:bodyPr>
          <a:lstStyle>
            <a:lvl1pPr marL="0" indent="0" algn="l">
              <a:defRPr sz="4000" b="0" baseline="0">
                <a:solidFill>
                  <a:schemeClr val="bg1"/>
                </a:solidFill>
                <a:latin typeface="Verdana" pitchFamily="34" charset="0"/>
              </a:defRPr>
            </a:lvl1pPr>
          </a:lstStyle>
          <a:p>
            <a:r>
              <a:rPr lang="en-GB" noProof="0" dirty="0"/>
              <a:t>Title of the Chapter</a:t>
            </a:r>
          </a:p>
        </p:txBody>
      </p:sp>
      <p:sp>
        <p:nvSpPr>
          <p:cNvPr id="5167" name="Rectangle 47"/>
          <p:cNvSpPr>
            <a:spLocks noGrp="1" noChangeArrowheads="1"/>
          </p:cNvSpPr>
          <p:nvPr>
            <p:ph type="subTitle" sz="quarter" idx="1" hasCustomPrompt="1"/>
          </p:nvPr>
        </p:nvSpPr>
        <p:spPr>
          <a:xfrm>
            <a:off x="1007434" y="3429000"/>
            <a:ext cx="10369153" cy="432048"/>
          </a:xfrm>
        </p:spPr>
        <p:txBody>
          <a:bodyPr/>
          <a:lstStyle>
            <a:lvl1pPr marL="0" marR="0" indent="0" algn="l" defTabSz="914400" rtl="0" eaLnBrk="1" fontAlgn="auto" latinLnBrk="0" hangingPunct="1">
              <a:lnSpc>
                <a:spcPct val="100000"/>
              </a:lnSpc>
              <a:spcBef>
                <a:spcPct val="20000"/>
              </a:spcBef>
              <a:spcAft>
                <a:spcPts val="0"/>
              </a:spcAft>
              <a:buClrTx/>
              <a:buSzTx/>
              <a:buFontTx/>
              <a:buNone/>
              <a:tabLst/>
              <a:defRPr sz="2200" baseline="0">
                <a:solidFill>
                  <a:schemeClr val="bg1"/>
                </a:solidFill>
                <a:latin typeface="Verdana" pitchFamily="34" charset="0"/>
              </a:defRPr>
            </a:lvl1pPr>
          </a:lstStyle>
          <a:p>
            <a:pPr marL="0" marR="0" lvl="0" indent="0" algn="l" defTabSz="914400" rtl="0" eaLnBrk="1" fontAlgn="auto" latinLnBrk="0" hangingPunct="1">
              <a:lnSpc>
                <a:spcPct val="100000"/>
              </a:lnSpc>
              <a:spcBef>
                <a:spcPct val="20000"/>
              </a:spcBef>
              <a:spcAft>
                <a:spcPts val="0"/>
              </a:spcAft>
              <a:buClrTx/>
              <a:buSzTx/>
              <a:buFontTx/>
              <a:buNone/>
              <a:tabLst/>
              <a:defRPr/>
            </a:pPr>
            <a:r>
              <a:rPr lang="en-GB" noProof="0" dirty="0"/>
              <a:t>Lesson XX: Title</a:t>
            </a:r>
          </a:p>
          <a:p>
            <a:endParaRPr lang="en-GB" noProof="0" dirty="0"/>
          </a:p>
        </p:txBody>
      </p:sp>
      <p:sp>
        <p:nvSpPr>
          <p:cNvPr id="20" name="Rechteck 19"/>
          <p:cNvSpPr/>
          <p:nvPr userDrawn="1"/>
        </p:nvSpPr>
        <p:spPr>
          <a:xfrm>
            <a:off x="11376587" y="1772816"/>
            <a:ext cx="815413" cy="2304256"/>
          </a:xfrm>
          <a:prstGeom prst="rect">
            <a:avLst/>
          </a:prstGeom>
          <a:solidFill>
            <a:srgbClr val="95843F">
              <a:alpha val="80000"/>
            </a:srgbClr>
          </a:solidFill>
          <a:ln>
            <a:solidFill>
              <a:srgbClr val="9584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sp>
        <p:nvSpPr>
          <p:cNvPr id="29" name="Textfeld 28"/>
          <p:cNvSpPr txBox="1"/>
          <p:nvPr userDrawn="1"/>
        </p:nvSpPr>
        <p:spPr>
          <a:xfrm>
            <a:off x="839416" y="6441300"/>
            <a:ext cx="9940269" cy="253916"/>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50" noProof="0" dirty="0">
                <a:solidFill>
                  <a:schemeClr val="bg1">
                    <a:lumMod val="65000"/>
                  </a:schemeClr>
                </a:solidFill>
                <a:latin typeface="Verdana" pitchFamily="34" charset="0"/>
              </a:rPr>
              <a:t>Course: </a:t>
            </a:r>
            <a:r>
              <a:rPr lang="en-GB" sz="1050" kern="1200" noProof="0" dirty="0">
                <a:solidFill>
                  <a:schemeClr val="bg1">
                    <a:lumMod val="65000"/>
                  </a:schemeClr>
                </a:solidFill>
                <a:effectLst/>
                <a:latin typeface="Verdana" panose="020B0604030504040204" pitchFamily="34" charset="0"/>
                <a:ea typeface="Verdana" panose="020B0604030504040204" pitchFamily="34" charset="0"/>
                <a:cs typeface="+mn-cs"/>
              </a:rPr>
              <a:t>Sustainability</a:t>
            </a:r>
            <a:r>
              <a:rPr lang="en-GB" sz="1050" kern="1200" baseline="0" noProof="0" dirty="0">
                <a:solidFill>
                  <a:schemeClr val="bg1">
                    <a:lumMod val="65000"/>
                  </a:schemeClr>
                </a:solidFill>
                <a:effectLst/>
                <a:latin typeface="Verdana" panose="020B0604030504040204" pitchFamily="34" charset="0"/>
                <a:ea typeface="Verdana" panose="020B0604030504040204" pitchFamily="34" charset="0"/>
                <a:cs typeface="+mn-cs"/>
              </a:rPr>
              <a:t> </a:t>
            </a:r>
            <a:r>
              <a:rPr lang="en-GB" sz="1050" kern="1200" baseline="0" noProof="0" dirty="0" smtClean="0">
                <a:solidFill>
                  <a:schemeClr val="bg1">
                    <a:lumMod val="65000"/>
                  </a:schemeClr>
                </a:solidFill>
                <a:effectLst/>
                <a:latin typeface="Verdana" panose="020B0604030504040204" pitchFamily="34" charset="0"/>
                <a:ea typeface="Verdana" panose="020B0604030504040204" pitchFamily="34" charset="0"/>
                <a:cs typeface="+mn-cs"/>
              </a:rPr>
              <a:t>Communication</a:t>
            </a:r>
            <a:r>
              <a:rPr lang="en-GB" sz="1050" kern="1200" noProof="0" dirty="0" smtClean="0">
                <a:solidFill>
                  <a:schemeClr val="bg1">
                    <a:lumMod val="65000"/>
                  </a:schemeClr>
                </a:solidFill>
                <a:effectLst/>
                <a:latin typeface="Verdana" panose="020B0604030504040204" pitchFamily="34" charset="0"/>
                <a:ea typeface="Verdana" panose="020B0604030504040204" pitchFamily="34" charset="0"/>
                <a:cs typeface="+mn-cs"/>
              </a:rPr>
              <a:t>                                                              </a:t>
            </a:r>
            <a:r>
              <a:rPr lang="en-GB" sz="1050" kern="1200" noProof="0" dirty="0">
                <a:solidFill>
                  <a:schemeClr val="bg1">
                    <a:lumMod val="65000"/>
                  </a:schemeClr>
                </a:solidFill>
                <a:effectLst/>
                <a:latin typeface="Verdana" panose="020B0604030504040204" pitchFamily="34" charset="0"/>
                <a:ea typeface="Verdana" panose="020B0604030504040204" pitchFamily="34" charset="0"/>
                <a:cs typeface="+mn-cs"/>
              </a:rPr>
              <a:t>			</a:t>
            </a:r>
            <a:r>
              <a:rPr lang="en-GB" sz="1050" i="1" noProof="0" dirty="0">
                <a:solidFill>
                  <a:schemeClr val="bg1">
                    <a:lumMod val="65000"/>
                  </a:schemeClr>
                </a:solidFill>
                <a:latin typeface="Verdana" panose="020B0604030504040204" pitchFamily="34" charset="0"/>
                <a:ea typeface="Verdana" panose="020B0604030504040204" pitchFamily="34" charset="0"/>
              </a:rPr>
              <a:t>produced by…</a:t>
            </a:r>
            <a:endParaRPr lang="en-GB" sz="1050" i="1" noProof="0" dirty="0">
              <a:solidFill>
                <a:schemeClr val="bg1">
                  <a:lumMod val="65000"/>
                </a:schemeClr>
              </a:solidFill>
              <a:latin typeface="Verdana" pitchFamily="34" charset="0"/>
            </a:endParaRPr>
          </a:p>
        </p:txBody>
      </p:sp>
      <p:sp>
        <p:nvSpPr>
          <p:cNvPr id="2" name="Textfeld 1"/>
          <p:cNvSpPr txBox="1"/>
          <p:nvPr userDrawn="1"/>
        </p:nvSpPr>
        <p:spPr>
          <a:xfrm>
            <a:off x="927319" y="4509651"/>
            <a:ext cx="8160907" cy="1077218"/>
          </a:xfrm>
          <a:prstGeom prst="rect">
            <a:avLst/>
          </a:prstGeom>
          <a:noFill/>
        </p:spPr>
        <p:txBody>
          <a:bodyPr wrap="square" rtlCol="0">
            <a:spAutoFit/>
          </a:bodyPr>
          <a:lstStyle/>
          <a:p>
            <a:r>
              <a:rPr lang="en-GB" sz="1600" noProof="0" dirty="0"/>
              <a:t>Assoc Prof. </a:t>
            </a:r>
            <a:r>
              <a:rPr lang="en-GB" sz="1600" noProof="0" dirty="0" err="1"/>
              <a:t>Dr.</a:t>
            </a:r>
            <a:r>
              <a:rPr lang="en-GB" sz="1600" noProof="0" dirty="0"/>
              <a:t> </a:t>
            </a:r>
            <a:r>
              <a:rPr lang="en-GB" sz="1600" noProof="0" dirty="0" err="1"/>
              <a:t>habil</a:t>
            </a:r>
            <a:r>
              <a:rPr lang="en-GB" sz="1600" noProof="0" dirty="0"/>
              <a:t> Franzisca </a:t>
            </a:r>
            <a:r>
              <a:rPr lang="en-GB" sz="1600" noProof="0" dirty="0" err="1"/>
              <a:t>Weder</a:t>
            </a:r>
            <a:endParaRPr lang="en-GB" sz="1600" baseline="0" noProof="0" dirty="0"/>
          </a:p>
          <a:p>
            <a:pPr marL="0" marR="0" indent="0" algn="l" defTabSz="914400" rtl="0" eaLnBrk="1" fontAlgn="auto" latinLnBrk="0" hangingPunct="1">
              <a:lnSpc>
                <a:spcPct val="100000"/>
              </a:lnSpc>
              <a:spcBef>
                <a:spcPts val="0"/>
              </a:spcBef>
              <a:spcAft>
                <a:spcPts val="0"/>
              </a:spcAft>
              <a:buClrTx/>
              <a:buSzTx/>
              <a:buFontTx/>
              <a:buNone/>
              <a:tabLst/>
              <a:defRPr/>
            </a:pPr>
            <a:r>
              <a:rPr lang="en-GB" sz="1600" kern="1200" noProof="0" dirty="0">
                <a:solidFill>
                  <a:schemeClr val="tx1"/>
                </a:solidFill>
                <a:effectLst/>
                <a:latin typeface="+mn-lt"/>
                <a:ea typeface="+mn-ea"/>
                <a:cs typeface="+mn-cs"/>
              </a:rPr>
              <a:t>School of Communication and Arts</a:t>
            </a:r>
          </a:p>
          <a:p>
            <a:pPr marL="0" marR="0" indent="0" algn="l" defTabSz="914400" rtl="0" eaLnBrk="1" fontAlgn="auto" latinLnBrk="0" hangingPunct="1">
              <a:lnSpc>
                <a:spcPct val="100000"/>
              </a:lnSpc>
              <a:spcBef>
                <a:spcPts val="0"/>
              </a:spcBef>
              <a:spcAft>
                <a:spcPts val="0"/>
              </a:spcAft>
              <a:buClrTx/>
              <a:buSzTx/>
              <a:buFontTx/>
              <a:buNone/>
              <a:tabLst/>
              <a:defRPr/>
            </a:pPr>
            <a:r>
              <a:rPr lang="en-GB" sz="1600" kern="1200" noProof="0" dirty="0">
                <a:solidFill>
                  <a:schemeClr val="tx1"/>
                </a:solidFill>
                <a:effectLst/>
                <a:latin typeface="+mn-lt"/>
                <a:ea typeface="+mn-ea"/>
                <a:cs typeface="+mn-cs"/>
              </a:rPr>
              <a:t>The University of Queensland, Brisbane, Australia</a:t>
            </a:r>
          </a:p>
          <a:p>
            <a:endParaRPr lang="en-GB" sz="1600" noProof="0" dirty="0"/>
          </a:p>
        </p:txBody>
      </p:sp>
      <p:grpSp>
        <p:nvGrpSpPr>
          <p:cNvPr id="4" name="Gruppieren 3"/>
          <p:cNvGrpSpPr/>
          <p:nvPr userDrawn="1"/>
        </p:nvGrpSpPr>
        <p:grpSpPr>
          <a:xfrm>
            <a:off x="10384219" y="5420193"/>
            <a:ext cx="1622556" cy="805735"/>
            <a:chOff x="7610964" y="4365104"/>
            <a:chExt cx="1504950" cy="805735"/>
          </a:xfrm>
        </p:grpSpPr>
        <p:pic>
          <p:nvPicPr>
            <p:cNvPr id="15" name="Grafik 14" descr="logo4c"/>
            <p:cNvPicPr/>
            <p:nvPr userDrawn="1"/>
          </p:nvPicPr>
          <p:blipFill>
            <a:blip r:embed="rId2" cstate="print"/>
            <a:srcRect/>
            <a:stretch>
              <a:fillRect/>
            </a:stretch>
          </p:blipFill>
          <p:spPr bwMode="auto">
            <a:xfrm>
              <a:off x="7610964" y="4365104"/>
              <a:ext cx="1468100" cy="288032"/>
            </a:xfrm>
            <a:prstGeom prst="rect">
              <a:avLst/>
            </a:prstGeom>
            <a:noFill/>
            <a:ln w="9525">
              <a:noFill/>
              <a:miter lim="800000"/>
              <a:headEnd/>
              <a:tailEnd/>
            </a:ln>
          </p:spPr>
        </p:pic>
        <p:pic>
          <p:nvPicPr>
            <p:cNvPr id="1027"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610964" y="4785076"/>
              <a:ext cx="1504950" cy="385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16" name="Grafik 15"/>
          <p:cNvPicPr>
            <a:picLocks noChangeAspect="1"/>
          </p:cNvPicPr>
          <p:nvPr userDrawn="1"/>
        </p:nvPicPr>
        <p:blipFill>
          <a:blip r:embed="rId4"/>
          <a:stretch>
            <a:fillRect/>
          </a:stretch>
        </p:blipFill>
        <p:spPr>
          <a:xfrm>
            <a:off x="11016660" y="6441300"/>
            <a:ext cx="1056004" cy="372076"/>
          </a:xfrm>
          <a:prstGeom prst="rect">
            <a:avLst/>
          </a:prstGeom>
        </p:spPr>
      </p:pic>
      <p:pic>
        <p:nvPicPr>
          <p:cNvPr id="7" name="Grafik 6"/>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19336" y="116632"/>
            <a:ext cx="2916070" cy="1333251"/>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1199456" y="476672"/>
            <a:ext cx="10753195" cy="504056"/>
          </a:xfrm>
          <a:noFill/>
          <a:ln>
            <a:noFill/>
          </a:ln>
        </p:spPr>
        <p:txBody>
          <a:bodyPr anchor="ctr">
            <a:normAutofit/>
          </a:bodyPr>
          <a:lstStyle>
            <a:lvl1pPr algn="ctr">
              <a:defRPr sz="2400"/>
            </a:lvl1pPr>
          </a:lstStyle>
          <a:p>
            <a:r>
              <a:rPr lang="de-DE" dirty="0"/>
              <a:t>Titelmasterformat durch Klicken bearbeiten</a:t>
            </a:r>
          </a:p>
        </p:txBody>
      </p:sp>
      <p:sp>
        <p:nvSpPr>
          <p:cNvPr id="3" name="Inhaltsplatzhalter 2"/>
          <p:cNvSpPr>
            <a:spLocks noGrp="1"/>
          </p:cNvSpPr>
          <p:nvPr>
            <p:ph idx="1"/>
          </p:nvPr>
        </p:nvSpPr>
        <p:spPr>
          <a:xfrm>
            <a:off x="1199456" y="1600201"/>
            <a:ext cx="10753196" cy="4525963"/>
          </a:xfrm>
        </p:spPr>
        <p:txBody>
          <a:bodyPr/>
          <a:lstStyle>
            <a:lvl1pPr>
              <a:defRPr sz="2200"/>
            </a:lvl1pPr>
            <a:lvl2pPr>
              <a:defRPr sz="2000"/>
            </a:lvl2pPr>
            <a:lvl3pPr>
              <a:defRPr sz="1800"/>
            </a:lvl3pPr>
            <a:lvl4pPr>
              <a:defRPr sz="1600"/>
            </a:lvl4pPr>
            <a:lvl5pPr>
              <a:defRPr sz="1400"/>
            </a:lvl5pPr>
          </a:lstStyle>
          <a:p>
            <a:pPr lvl="0"/>
            <a:r>
              <a:rPr lang="en-GB" noProof="0" dirty="0" err="1"/>
              <a:t>Textmasterformate</a:t>
            </a:r>
            <a:r>
              <a:rPr lang="en-GB" noProof="0" dirty="0"/>
              <a:t> </a:t>
            </a:r>
            <a:r>
              <a:rPr lang="en-GB" noProof="0" dirty="0" err="1"/>
              <a:t>durch</a:t>
            </a:r>
            <a:r>
              <a:rPr lang="en-GB" noProof="0" dirty="0"/>
              <a:t> </a:t>
            </a:r>
            <a:r>
              <a:rPr lang="en-GB" noProof="0" dirty="0" err="1"/>
              <a:t>Klicken</a:t>
            </a:r>
            <a:r>
              <a:rPr lang="en-GB" noProof="0" dirty="0"/>
              <a:t> </a:t>
            </a:r>
            <a:r>
              <a:rPr lang="en-GB" noProof="0" dirty="0" err="1"/>
              <a:t>bearbeiten</a:t>
            </a:r>
            <a:endParaRPr lang="en-GB" noProof="0" dirty="0"/>
          </a:p>
          <a:p>
            <a:pPr lvl="1"/>
            <a:r>
              <a:rPr lang="en-GB" noProof="0" dirty="0" err="1"/>
              <a:t>Zweite</a:t>
            </a:r>
            <a:r>
              <a:rPr lang="en-GB" noProof="0" dirty="0"/>
              <a:t> </a:t>
            </a:r>
            <a:r>
              <a:rPr lang="en-GB" noProof="0" dirty="0" err="1"/>
              <a:t>Ebene</a:t>
            </a:r>
            <a:endParaRPr lang="en-GB" noProof="0" dirty="0"/>
          </a:p>
          <a:p>
            <a:pPr lvl="2"/>
            <a:r>
              <a:rPr lang="en-GB" noProof="0" dirty="0" err="1"/>
              <a:t>Dritte</a:t>
            </a:r>
            <a:r>
              <a:rPr lang="en-GB" noProof="0" dirty="0"/>
              <a:t> </a:t>
            </a:r>
            <a:r>
              <a:rPr lang="en-GB" noProof="0" dirty="0" err="1"/>
              <a:t>Ebene</a:t>
            </a:r>
            <a:endParaRPr lang="en-GB" noProof="0" dirty="0"/>
          </a:p>
          <a:p>
            <a:pPr lvl="3"/>
            <a:r>
              <a:rPr lang="en-GB" noProof="0" dirty="0" err="1"/>
              <a:t>Vierte</a:t>
            </a:r>
            <a:r>
              <a:rPr lang="en-GB" noProof="0" dirty="0"/>
              <a:t> </a:t>
            </a:r>
            <a:r>
              <a:rPr lang="en-GB" noProof="0" dirty="0" err="1"/>
              <a:t>Ebene</a:t>
            </a:r>
            <a:endParaRPr lang="en-GB" noProof="0" dirty="0"/>
          </a:p>
          <a:p>
            <a:pPr lvl="4"/>
            <a:r>
              <a:rPr lang="en-GB" noProof="0" dirty="0" err="1"/>
              <a:t>Fünfte</a:t>
            </a:r>
            <a:r>
              <a:rPr lang="en-GB" noProof="0" dirty="0"/>
              <a:t> </a:t>
            </a:r>
            <a:r>
              <a:rPr lang="en-GB" noProof="0" dirty="0" err="1"/>
              <a:t>Ebene</a:t>
            </a:r>
            <a:endParaRPr lang="en-GB" noProof="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1199456" y="476672"/>
            <a:ext cx="10753195" cy="504056"/>
          </a:xfrm>
        </p:spPr>
        <p:txBody>
          <a:bodyPr/>
          <a:lstStyle/>
          <a:p>
            <a:r>
              <a:rPr lang="de-DE" dirty="0"/>
              <a:t>Titelmasterformat durch Klicken bearbeiten</a:t>
            </a:r>
          </a:p>
        </p:txBody>
      </p:sp>
      <p:sp>
        <p:nvSpPr>
          <p:cNvPr id="3" name="Inhaltsplatzhalter 2"/>
          <p:cNvSpPr>
            <a:spLocks noGrp="1"/>
          </p:cNvSpPr>
          <p:nvPr>
            <p:ph sz="half" idx="1"/>
          </p:nvPr>
        </p:nvSpPr>
        <p:spPr>
          <a:xfrm>
            <a:off x="1199456" y="1600201"/>
            <a:ext cx="5168776"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noProof="0" dirty="0" err="1"/>
              <a:t>Textmasterformate</a:t>
            </a:r>
            <a:r>
              <a:rPr lang="en-GB" noProof="0" dirty="0"/>
              <a:t> </a:t>
            </a:r>
            <a:r>
              <a:rPr lang="en-GB" noProof="0" dirty="0" err="1"/>
              <a:t>durch</a:t>
            </a:r>
            <a:r>
              <a:rPr lang="en-GB" noProof="0" dirty="0"/>
              <a:t> </a:t>
            </a:r>
            <a:r>
              <a:rPr lang="en-GB" noProof="0" dirty="0" err="1"/>
              <a:t>Klicken</a:t>
            </a:r>
            <a:r>
              <a:rPr lang="en-GB" noProof="0" dirty="0"/>
              <a:t> </a:t>
            </a:r>
            <a:r>
              <a:rPr lang="en-GB" noProof="0" dirty="0" err="1"/>
              <a:t>bearbeiten</a:t>
            </a:r>
            <a:endParaRPr lang="en-GB" noProof="0" dirty="0"/>
          </a:p>
          <a:p>
            <a:pPr lvl="1"/>
            <a:r>
              <a:rPr lang="en-GB" noProof="0" dirty="0" err="1"/>
              <a:t>Zweite</a:t>
            </a:r>
            <a:r>
              <a:rPr lang="en-GB" noProof="0" dirty="0"/>
              <a:t> </a:t>
            </a:r>
            <a:r>
              <a:rPr lang="en-GB" noProof="0" dirty="0" err="1"/>
              <a:t>Ebene</a:t>
            </a:r>
            <a:endParaRPr lang="en-GB" noProof="0" dirty="0"/>
          </a:p>
          <a:p>
            <a:pPr lvl="2"/>
            <a:r>
              <a:rPr lang="en-GB" noProof="0" dirty="0" err="1"/>
              <a:t>Dritte</a:t>
            </a:r>
            <a:r>
              <a:rPr lang="en-GB" noProof="0" dirty="0"/>
              <a:t> </a:t>
            </a:r>
            <a:r>
              <a:rPr lang="en-GB" noProof="0" dirty="0" err="1"/>
              <a:t>Ebene</a:t>
            </a:r>
            <a:endParaRPr lang="en-GB" noProof="0" dirty="0"/>
          </a:p>
          <a:p>
            <a:pPr lvl="3"/>
            <a:r>
              <a:rPr lang="en-GB" noProof="0" dirty="0" err="1"/>
              <a:t>Vierte</a:t>
            </a:r>
            <a:r>
              <a:rPr lang="en-GB" noProof="0" dirty="0"/>
              <a:t> </a:t>
            </a:r>
            <a:r>
              <a:rPr lang="en-GB" noProof="0" dirty="0" err="1"/>
              <a:t>Ebene</a:t>
            </a:r>
            <a:endParaRPr lang="en-GB" noProof="0" dirty="0"/>
          </a:p>
          <a:p>
            <a:pPr lvl="4"/>
            <a:r>
              <a:rPr lang="en-GB" noProof="0" dirty="0" err="1"/>
              <a:t>Fünfte</a:t>
            </a:r>
            <a:r>
              <a:rPr lang="en-GB" noProof="0" dirty="0"/>
              <a:t> </a:t>
            </a:r>
            <a:r>
              <a:rPr lang="en-GB" noProof="0" dirty="0" err="1"/>
              <a:t>Ebene</a:t>
            </a:r>
            <a:endParaRPr lang="en-GB" noProof="0" dirty="0"/>
          </a:p>
        </p:txBody>
      </p:sp>
      <p:sp>
        <p:nvSpPr>
          <p:cNvPr id="4" name="Inhaltsplatzhalter 3"/>
          <p:cNvSpPr>
            <a:spLocks noGrp="1"/>
          </p:cNvSpPr>
          <p:nvPr>
            <p:ph sz="half" idx="2"/>
          </p:nvPr>
        </p:nvSpPr>
        <p:spPr>
          <a:xfrm>
            <a:off x="6600056" y="1600201"/>
            <a:ext cx="5356176"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noProof="0" dirty="0" err="1"/>
              <a:t>Textmasterformate</a:t>
            </a:r>
            <a:r>
              <a:rPr lang="en-GB" noProof="0" dirty="0"/>
              <a:t> </a:t>
            </a:r>
            <a:r>
              <a:rPr lang="en-GB" noProof="0" dirty="0" err="1"/>
              <a:t>durch</a:t>
            </a:r>
            <a:r>
              <a:rPr lang="en-GB" noProof="0" dirty="0"/>
              <a:t> </a:t>
            </a:r>
            <a:r>
              <a:rPr lang="en-GB" noProof="0" dirty="0" err="1"/>
              <a:t>Klicken</a:t>
            </a:r>
            <a:r>
              <a:rPr lang="en-GB" noProof="0" dirty="0"/>
              <a:t> </a:t>
            </a:r>
            <a:r>
              <a:rPr lang="en-GB" noProof="0" dirty="0" err="1"/>
              <a:t>bearbeiten</a:t>
            </a:r>
            <a:endParaRPr lang="en-GB" noProof="0" dirty="0"/>
          </a:p>
          <a:p>
            <a:pPr lvl="1"/>
            <a:r>
              <a:rPr lang="en-GB" noProof="0" dirty="0" err="1"/>
              <a:t>Zweite</a:t>
            </a:r>
            <a:r>
              <a:rPr lang="en-GB" noProof="0" dirty="0"/>
              <a:t> </a:t>
            </a:r>
            <a:r>
              <a:rPr lang="en-GB" noProof="0" dirty="0" err="1"/>
              <a:t>Ebene</a:t>
            </a:r>
            <a:endParaRPr lang="en-GB" noProof="0" dirty="0"/>
          </a:p>
          <a:p>
            <a:pPr lvl="2"/>
            <a:r>
              <a:rPr lang="en-GB" noProof="0" dirty="0" err="1"/>
              <a:t>Dritte</a:t>
            </a:r>
            <a:r>
              <a:rPr lang="en-GB" noProof="0" dirty="0"/>
              <a:t> </a:t>
            </a:r>
            <a:r>
              <a:rPr lang="en-GB" noProof="0" dirty="0" err="1"/>
              <a:t>Ebene</a:t>
            </a:r>
            <a:endParaRPr lang="en-GB" noProof="0" dirty="0"/>
          </a:p>
          <a:p>
            <a:pPr lvl="3"/>
            <a:r>
              <a:rPr lang="en-GB" noProof="0" dirty="0" err="1"/>
              <a:t>Vierte</a:t>
            </a:r>
            <a:r>
              <a:rPr lang="en-GB" noProof="0" dirty="0"/>
              <a:t> </a:t>
            </a:r>
            <a:r>
              <a:rPr lang="en-GB" noProof="0" dirty="0" err="1"/>
              <a:t>Ebene</a:t>
            </a:r>
            <a:endParaRPr lang="en-GB" noProof="0" dirty="0"/>
          </a:p>
          <a:p>
            <a:pPr lvl="4"/>
            <a:r>
              <a:rPr lang="en-GB" noProof="0" dirty="0" err="1"/>
              <a:t>Fünfte</a:t>
            </a:r>
            <a:r>
              <a:rPr lang="en-GB" noProof="0" dirty="0"/>
              <a:t> </a:t>
            </a:r>
            <a:r>
              <a:rPr lang="en-GB" noProof="0" dirty="0" err="1"/>
              <a:t>Ebene</a:t>
            </a:r>
            <a:endParaRPr lang="en-GB" noProof="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1199456" y="476672"/>
            <a:ext cx="10992544" cy="504056"/>
          </a:xfrm>
        </p:spPr>
        <p:txBody>
          <a:bodyPr/>
          <a:lstStyle/>
          <a:p>
            <a:r>
              <a:rPr lang="de-DE" dirty="0"/>
              <a:t>Titelmasterformat durch Klicken bearbeiten</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hteck 6"/>
          <p:cNvSpPr/>
          <p:nvPr userDrawn="1"/>
        </p:nvSpPr>
        <p:spPr>
          <a:xfrm>
            <a:off x="1187844" y="505119"/>
            <a:ext cx="10753195" cy="619625"/>
          </a:xfrm>
          <a:prstGeom prst="rect">
            <a:avLst/>
          </a:prstGeom>
          <a:solidFill>
            <a:srgbClr val="861A59"/>
          </a:solidFill>
          <a:ln>
            <a:solidFill>
              <a:srgbClr val="861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sp>
        <p:nvSpPr>
          <p:cNvPr id="2" name="Titelplatzhalter 1"/>
          <p:cNvSpPr>
            <a:spLocks noGrp="1"/>
          </p:cNvSpPr>
          <p:nvPr>
            <p:ph type="title"/>
          </p:nvPr>
        </p:nvSpPr>
        <p:spPr>
          <a:xfrm>
            <a:off x="1223718" y="500753"/>
            <a:ext cx="10728933" cy="504056"/>
          </a:xfrm>
          <a:prstGeom prst="rect">
            <a:avLst/>
          </a:prstGeom>
        </p:spPr>
        <p:txBody>
          <a:bodyPr vert="horz" lIns="91440" tIns="45720" rIns="91440" bIns="45720" rtlCol="0" anchor="ctr">
            <a:normAutofit/>
          </a:bodyPr>
          <a:lstStyle/>
          <a:p>
            <a:r>
              <a:rPr lang="de-DE" dirty="0"/>
              <a:t>Titelmasterformat durch Klicken bearbeiten</a:t>
            </a:r>
          </a:p>
        </p:txBody>
      </p:sp>
      <p:sp>
        <p:nvSpPr>
          <p:cNvPr id="3" name="Textplatzhalter 2"/>
          <p:cNvSpPr>
            <a:spLocks noGrp="1"/>
          </p:cNvSpPr>
          <p:nvPr>
            <p:ph type="body" idx="1"/>
          </p:nvPr>
        </p:nvSpPr>
        <p:spPr>
          <a:xfrm>
            <a:off x="1199456" y="1600201"/>
            <a:ext cx="10753196" cy="4525963"/>
          </a:xfrm>
          <a:prstGeom prst="rect">
            <a:avLst/>
          </a:prstGeom>
        </p:spPr>
        <p:txBody>
          <a:bodyPr vert="horz" lIns="91440" tIns="45720" rIns="91440" bIns="45720" rtlCol="0">
            <a:normAutofit/>
          </a:bodyPr>
          <a:lstStyle/>
          <a:p>
            <a:pPr lvl="0"/>
            <a:r>
              <a:rPr lang="en-GB" noProof="0" dirty="0" err="1"/>
              <a:t>Textmasterformate</a:t>
            </a:r>
            <a:r>
              <a:rPr lang="en-GB" noProof="0" dirty="0"/>
              <a:t> </a:t>
            </a:r>
            <a:r>
              <a:rPr lang="en-GB" noProof="0" dirty="0" err="1"/>
              <a:t>durch</a:t>
            </a:r>
            <a:r>
              <a:rPr lang="en-GB" noProof="0" dirty="0"/>
              <a:t> </a:t>
            </a:r>
            <a:r>
              <a:rPr lang="en-GB" noProof="0" dirty="0" err="1"/>
              <a:t>Klicken</a:t>
            </a:r>
            <a:r>
              <a:rPr lang="en-GB" noProof="0" dirty="0"/>
              <a:t> </a:t>
            </a:r>
            <a:r>
              <a:rPr lang="en-GB" noProof="0" dirty="0" err="1"/>
              <a:t>bearbeiten</a:t>
            </a:r>
            <a:endParaRPr lang="en-GB" noProof="0" dirty="0"/>
          </a:p>
          <a:p>
            <a:pPr lvl="1"/>
            <a:r>
              <a:rPr lang="en-GB" noProof="0" dirty="0" err="1"/>
              <a:t>Zweite</a:t>
            </a:r>
            <a:r>
              <a:rPr lang="en-GB" noProof="0" dirty="0"/>
              <a:t> </a:t>
            </a:r>
            <a:r>
              <a:rPr lang="en-GB" noProof="0" dirty="0" err="1"/>
              <a:t>Ebene</a:t>
            </a:r>
            <a:endParaRPr lang="en-GB" noProof="0" dirty="0"/>
          </a:p>
          <a:p>
            <a:pPr lvl="2"/>
            <a:r>
              <a:rPr lang="en-GB" noProof="0" dirty="0" err="1"/>
              <a:t>Dritte</a:t>
            </a:r>
            <a:r>
              <a:rPr lang="en-GB" noProof="0" dirty="0"/>
              <a:t> </a:t>
            </a:r>
            <a:r>
              <a:rPr lang="en-GB" noProof="0" dirty="0" err="1"/>
              <a:t>Ebene</a:t>
            </a:r>
            <a:endParaRPr lang="en-GB" noProof="0" dirty="0"/>
          </a:p>
          <a:p>
            <a:pPr lvl="3"/>
            <a:r>
              <a:rPr lang="en-GB" noProof="0" dirty="0" err="1"/>
              <a:t>Vierte</a:t>
            </a:r>
            <a:r>
              <a:rPr lang="en-GB" noProof="0" dirty="0"/>
              <a:t> </a:t>
            </a:r>
            <a:r>
              <a:rPr lang="en-GB" noProof="0" dirty="0" err="1"/>
              <a:t>Ebene</a:t>
            </a:r>
            <a:endParaRPr lang="en-GB" noProof="0" dirty="0"/>
          </a:p>
          <a:p>
            <a:pPr lvl="4"/>
            <a:r>
              <a:rPr lang="en-GB" noProof="0" dirty="0" err="1"/>
              <a:t>Fünfte</a:t>
            </a:r>
            <a:r>
              <a:rPr lang="en-GB" noProof="0" dirty="0"/>
              <a:t> </a:t>
            </a:r>
            <a:r>
              <a:rPr lang="en-GB" noProof="0" dirty="0" err="1"/>
              <a:t>Ebene</a:t>
            </a:r>
            <a:endParaRPr lang="en-GB" noProof="0" dirty="0"/>
          </a:p>
        </p:txBody>
      </p:sp>
      <p:sp>
        <p:nvSpPr>
          <p:cNvPr id="11" name="Fußzeilenplatzhalter 12"/>
          <p:cNvSpPr txBox="1">
            <a:spLocks/>
          </p:cNvSpPr>
          <p:nvPr userDrawn="1"/>
        </p:nvSpPr>
        <p:spPr>
          <a:xfrm>
            <a:off x="1104800" y="44624"/>
            <a:ext cx="10967864" cy="432048"/>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tint val="75000"/>
                  </a:schemeClr>
                </a:solidFill>
                <a:effectLst/>
                <a:latin typeface="+mn-lt"/>
                <a:ea typeface="+mn-ea"/>
                <a:cs typeface="+mn-cs"/>
              </a:rPr>
              <a:t>Sustainability </a:t>
            </a:r>
            <a:r>
              <a:rPr lang="en-GB" sz="1200" kern="1200" dirty="0" smtClean="0">
                <a:solidFill>
                  <a:schemeClr val="tx1">
                    <a:tint val="75000"/>
                  </a:schemeClr>
                </a:solidFill>
                <a:effectLst/>
                <a:latin typeface="+mn-lt"/>
                <a:ea typeface="+mn-ea"/>
                <a:cs typeface="+mn-cs"/>
              </a:rPr>
              <a:t>Communication</a:t>
            </a:r>
            <a:endParaRPr lang="en-GB" sz="1200" kern="1200" dirty="0">
              <a:solidFill>
                <a:schemeClr val="tx1">
                  <a:tint val="75000"/>
                </a:schemeClr>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smtClean="0">
                <a:solidFill>
                  <a:schemeClr val="tx1">
                    <a:tint val="75000"/>
                  </a:schemeClr>
                </a:solidFill>
                <a:effectLst/>
                <a:latin typeface="Verdana" panose="020B0604030504040204" pitchFamily="34" charset="0"/>
                <a:ea typeface="Verdana" panose="020B0604030504040204" pitchFamily="34" charset="0"/>
                <a:cs typeface="+mn-cs"/>
              </a:rPr>
              <a:t>Communication about Sustainability </a:t>
            </a:r>
            <a:r>
              <a:rPr kumimoji="0" lang="en-GB" sz="1000" b="0" i="0" u="none" strike="noStrike" kern="1200" cap="none" spc="0" normalizeH="0" baseline="0" noProof="0" dirty="0" smtClean="0">
                <a:ln>
                  <a:noFill/>
                </a:ln>
                <a:solidFill>
                  <a:schemeClr val="tx1">
                    <a:tint val="75000"/>
                  </a:schemeClr>
                </a:solidFill>
                <a:effectLst/>
                <a:uLnTx/>
                <a:uFillTx/>
                <a:latin typeface="Verdana" panose="020B0604030504040204" pitchFamily="34" charset="0"/>
                <a:ea typeface="Verdana" panose="020B0604030504040204" pitchFamily="34" charset="0"/>
                <a:cs typeface="+mn-cs"/>
              </a:rPr>
              <a:t>• </a:t>
            </a:r>
            <a:r>
              <a:rPr kumimoji="0" lang="fr-FR" sz="1000" b="0" i="0" u="none" strike="noStrike" kern="1200" cap="none" spc="0" normalizeH="0" baseline="0" noProof="0" dirty="0" err="1" smtClean="0">
                <a:ln>
                  <a:noFill/>
                </a:ln>
                <a:solidFill>
                  <a:schemeClr val="tx1">
                    <a:tint val="75000"/>
                  </a:schemeClr>
                </a:solidFill>
                <a:effectLst/>
                <a:uLnTx/>
                <a:uFillTx/>
                <a:latin typeface="Verdana" panose="020B0604030504040204" pitchFamily="34" charset="0"/>
                <a:ea typeface="Verdana" panose="020B0604030504040204" pitchFamily="34" charset="0"/>
                <a:cs typeface="+mn-cs"/>
              </a:rPr>
              <a:t>Lesson</a:t>
            </a:r>
            <a:r>
              <a:rPr kumimoji="0" lang="fr-FR" sz="1000" b="0" i="0" u="none" strike="noStrike" kern="1200" cap="none" spc="0" normalizeH="0" baseline="0" noProof="0" dirty="0" smtClean="0">
                <a:ln>
                  <a:noFill/>
                </a:ln>
                <a:solidFill>
                  <a:schemeClr val="tx1">
                    <a:tint val="75000"/>
                  </a:schemeClr>
                </a:solidFill>
                <a:effectLst/>
                <a:uLnTx/>
                <a:uFillTx/>
                <a:latin typeface="Verdana" panose="020B0604030504040204" pitchFamily="34" charset="0"/>
                <a:ea typeface="Verdana" panose="020B0604030504040204" pitchFamily="34" charset="0"/>
                <a:cs typeface="+mn-cs"/>
              </a:rPr>
              <a:t> 02: Media &amp; Public </a:t>
            </a:r>
            <a:r>
              <a:rPr kumimoji="0" lang="fr-FR" sz="1000" b="0" i="0" u="none" strike="noStrike" kern="1200" cap="none" spc="0" normalizeH="0" baseline="0" noProof="0" dirty="0" err="1" smtClean="0">
                <a:ln>
                  <a:noFill/>
                </a:ln>
                <a:solidFill>
                  <a:schemeClr val="tx1">
                    <a:tint val="75000"/>
                  </a:schemeClr>
                </a:solidFill>
                <a:effectLst/>
                <a:uLnTx/>
                <a:uFillTx/>
                <a:latin typeface="Verdana" panose="020B0604030504040204" pitchFamily="34" charset="0"/>
                <a:ea typeface="Verdana" panose="020B0604030504040204" pitchFamily="34" charset="0"/>
                <a:cs typeface="+mn-cs"/>
              </a:rPr>
              <a:t>Discourses</a:t>
            </a:r>
            <a:endParaRPr kumimoji="0" lang="fr-FR" sz="1000" b="0" i="0" u="none" strike="noStrike" kern="1200" cap="none" spc="0" normalizeH="0" baseline="0" noProof="0" dirty="0" smtClean="0">
              <a:ln>
                <a:noFill/>
              </a:ln>
              <a:solidFill>
                <a:schemeClr val="tx1">
                  <a:tint val="75000"/>
                </a:schemeClr>
              </a:solidFill>
              <a:effectLst/>
              <a:uLnTx/>
              <a:uFillTx/>
              <a:latin typeface="Verdana" panose="020B0604030504040204" pitchFamily="34" charset="0"/>
              <a:ea typeface="Verdana" panose="020B0604030504040204" pitchFamily="34" charset="0"/>
              <a:cs typeface="+mn-cs"/>
            </a:endParaRPr>
          </a:p>
        </p:txBody>
      </p:sp>
      <p:sp>
        <p:nvSpPr>
          <p:cNvPr id="12" name="Rechteck 11"/>
          <p:cNvSpPr/>
          <p:nvPr userDrawn="1"/>
        </p:nvSpPr>
        <p:spPr>
          <a:xfrm>
            <a:off x="11941039" y="476672"/>
            <a:ext cx="250961" cy="648072"/>
          </a:xfrm>
          <a:prstGeom prst="rect">
            <a:avLst/>
          </a:prstGeom>
          <a:solidFill>
            <a:srgbClr val="95843F">
              <a:alpha val="80000"/>
            </a:srgbClr>
          </a:solidFill>
          <a:ln w="3175">
            <a:solidFill>
              <a:srgbClr val="BEBC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sp>
        <p:nvSpPr>
          <p:cNvPr id="13" name="Rechteck 12"/>
          <p:cNvSpPr/>
          <p:nvPr userDrawn="1"/>
        </p:nvSpPr>
        <p:spPr>
          <a:xfrm>
            <a:off x="1091834" y="992769"/>
            <a:ext cx="10849205" cy="144016"/>
          </a:xfrm>
          <a:prstGeom prst="rect">
            <a:avLst/>
          </a:prstGeom>
          <a:solidFill>
            <a:schemeClr val="bg1">
              <a:lumMod val="95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pic>
        <p:nvPicPr>
          <p:cNvPr id="6" name="Grafik 5"/>
          <p:cNvPicPr>
            <a:picLocks noChangeAspect="1"/>
          </p:cNvPicPr>
          <p:nvPr userDrawn="1"/>
        </p:nvPicPr>
        <p:blipFill>
          <a:blip r:embed="rId6"/>
          <a:stretch>
            <a:fillRect/>
          </a:stretch>
        </p:blipFill>
        <p:spPr>
          <a:xfrm>
            <a:off x="10896647" y="6309320"/>
            <a:ext cx="1056004" cy="372076"/>
          </a:xfrm>
          <a:prstGeom prst="rect">
            <a:avLst/>
          </a:prstGeom>
        </p:spPr>
      </p:pic>
      <p:pic>
        <p:nvPicPr>
          <p:cNvPr id="8" name="Grafik 7"/>
          <p:cNvPicPr>
            <a:picLocks noChangeAspect="1"/>
          </p:cNvPicPr>
          <p:nvPr userDrawn="1"/>
        </p:nvPicPr>
        <p:blipFill>
          <a:blip r:embed="rId7"/>
          <a:stretch>
            <a:fillRect/>
          </a:stretch>
        </p:blipFill>
        <p:spPr>
          <a:xfrm>
            <a:off x="163902" y="158442"/>
            <a:ext cx="916320" cy="1347038"/>
          </a:xfrm>
          <a:prstGeom prst="rect">
            <a:avLst/>
          </a:prstGeom>
        </p:spPr>
      </p:pic>
    </p:spTree>
  </p:cSld>
  <p:clrMap bg1="lt1" tx1="dk1" bg2="lt2" tx2="dk2" accent1="accent1" accent2="accent2" accent3="accent3" accent4="accent4" accent5="accent5" accent6="accent6" hlink="hlink" folHlink="folHlink"/>
  <p:sldLayoutIdLst>
    <p:sldLayoutId id="2147483673" r:id="rId1"/>
    <p:sldLayoutId id="2147483663" r:id="rId2"/>
    <p:sldLayoutId id="2147483665" r:id="rId3"/>
    <p:sldLayoutId id="2147483667" r:id="rId4"/>
  </p:sldLayoutIdLst>
  <p:hf sldNum="0" hdr="0" dt="0"/>
  <p:txStyles>
    <p:titleStyle>
      <a:lvl1pPr marL="0" indent="0" algn="ctr" defTabSz="914400" rtl="0" eaLnBrk="1" latinLnBrk="0" hangingPunct="1">
        <a:spcBef>
          <a:spcPct val="0"/>
        </a:spcBef>
        <a:buNone/>
        <a:defRPr sz="2400" b="0" kern="1200">
          <a:solidFill>
            <a:schemeClr val="bg1"/>
          </a:solidFill>
          <a:latin typeface="Verdana"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Verdana"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Verdana"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Verdana"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Verdana"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Verdana"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ctrTitle" sz="quarter"/>
          </p:nvPr>
        </p:nvSpPr>
        <p:spPr/>
        <p:txBody>
          <a:bodyPr/>
          <a:lstStyle/>
          <a:p>
            <a:r>
              <a:rPr lang="de-DE" dirty="0" smtClean="0">
                <a:solidFill>
                  <a:schemeClr val="bg1"/>
                </a:solidFill>
              </a:rPr>
              <a:t>Communication </a:t>
            </a:r>
            <a:r>
              <a:rPr lang="de-DE" dirty="0" err="1">
                <a:solidFill>
                  <a:schemeClr val="bg1"/>
                </a:solidFill>
              </a:rPr>
              <a:t>about</a:t>
            </a:r>
            <a:r>
              <a:rPr lang="de-DE" dirty="0">
                <a:solidFill>
                  <a:schemeClr val="bg1"/>
                </a:solidFill>
              </a:rPr>
              <a:t> </a:t>
            </a:r>
            <a:r>
              <a:rPr lang="de-DE" dirty="0" err="1">
                <a:solidFill>
                  <a:schemeClr val="bg1"/>
                </a:solidFill>
              </a:rPr>
              <a:t>Sustainability</a:t>
            </a:r>
            <a:endParaRPr lang="en-US" dirty="0">
              <a:solidFill>
                <a:schemeClr val="bg1"/>
              </a:solidFill>
            </a:endParaRPr>
          </a:p>
        </p:txBody>
      </p:sp>
      <p:sp>
        <p:nvSpPr>
          <p:cNvPr id="10" name="Untertitel 9"/>
          <p:cNvSpPr>
            <a:spLocks noGrp="1"/>
          </p:cNvSpPr>
          <p:nvPr>
            <p:ph type="subTitle" sz="quarter" idx="1"/>
          </p:nvPr>
        </p:nvSpPr>
        <p:spPr/>
        <p:txBody>
          <a:bodyPr/>
          <a:lstStyle/>
          <a:p>
            <a:r>
              <a:rPr lang="de-DE" dirty="0" err="1" smtClean="0"/>
              <a:t>Lesson</a:t>
            </a:r>
            <a:r>
              <a:rPr lang="de-DE" dirty="0" smtClean="0"/>
              <a:t> </a:t>
            </a:r>
            <a:r>
              <a:rPr lang="de-DE" dirty="0" smtClean="0">
                <a:solidFill>
                  <a:schemeClr val="bg1"/>
                </a:solidFill>
              </a:rPr>
              <a:t>02</a:t>
            </a:r>
            <a:r>
              <a:rPr lang="de-DE" dirty="0">
                <a:solidFill>
                  <a:schemeClr val="bg1"/>
                </a:solidFill>
              </a:rPr>
              <a:t>: Media &amp; Public </a:t>
            </a:r>
            <a:r>
              <a:rPr lang="de-DE" dirty="0" err="1"/>
              <a:t>D</a:t>
            </a:r>
            <a:r>
              <a:rPr lang="de-DE" dirty="0" err="1" smtClean="0">
                <a:solidFill>
                  <a:schemeClr val="bg1"/>
                </a:solidFill>
              </a:rPr>
              <a:t>iscourses</a:t>
            </a:r>
            <a:endParaRPr lang="de-DE" dirty="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33744417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75BEB3-AB94-4C48-8A04-43A97BD47D18}"/>
              </a:ext>
            </a:extLst>
          </p:cNvPr>
          <p:cNvSpPr>
            <a:spLocks noGrp="1"/>
          </p:cNvSpPr>
          <p:nvPr>
            <p:ph type="title"/>
          </p:nvPr>
        </p:nvSpPr>
        <p:spPr/>
        <p:txBody>
          <a:bodyPr/>
          <a:lstStyle/>
          <a:p>
            <a:r>
              <a:rPr lang="en-AU" dirty="0"/>
              <a:t>B. The “public sphere”</a:t>
            </a:r>
          </a:p>
        </p:txBody>
      </p:sp>
      <p:sp>
        <p:nvSpPr>
          <p:cNvPr id="3" name="Inhaltsplatzhalter 2">
            <a:extLst>
              <a:ext uri="{FF2B5EF4-FFF2-40B4-BE49-F238E27FC236}">
                <a16:creationId xmlns:a16="http://schemas.microsoft.com/office/drawing/2014/main" id="{CDEE2E17-5CC9-4842-A9C1-AD3049786026}"/>
              </a:ext>
            </a:extLst>
          </p:cNvPr>
          <p:cNvSpPr>
            <a:spLocks noGrp="1"/>
          </p:cNvSpPr>
          <p:nvPr>
            <p:ph idx="1"/>
          </p:nvPr>
        </p:nvSpPr>
        <p:spPr/>
        <p:txBody>
          <a:bodyPr>
            <a:normAutofit/>
          </a:bodyPr>
          <a:lstStyle/>
          <a:p>
            <a:pPr>
              <a:spcBef>
                <a:spcPct val="50000"/>
              </a:spcBef>
              <a:buNone/>
            </a:pPr>
            <a:r>
              <a:rPr lang="de-DE" altLang="de-DE" dirty="0">
                <a:solidFill>
                  <a:srgbClr val="000000"/>
                </a:solidFill>
              </a:rPr>
              <a:t>The </a:t>
            </a:r>
            <a:r>
              <a:rPr lang="de-DE" altLang="de-DE" dirty="0" err="1">
                <a:solidFill>
                  <a:srgbClr val="000000"/>
                </a:solidFill>
              </a:rPr>
              <a:t>media</a:t>
            </a:r>
            <a:r>
              <a:rPr lang="de-DE" altLang="de-DE" dirty="0">
                <a:solidFill>
                  <a:srgbClr val="000000"/>
                </a:solidFill>
              </a:rPr>
              <a:t> </a:t>
            </a:r>
            <a:r>
              <a:rPr lang="de-DE" altLang="de-DE" dirty="0" err="1">
                <a:solidFill>
                  <a:srgbClr val="000000"/>
                </a:solidFill>
              </a:rPr>
              <a:t>produce</a:t>
            </a:r>
            <a:r>
              <a:rPr lang="de-DE" altLang="de-DE" dirty="0">
                <a:solidFill>
                  <a:srgbClr val="000000"/>
                </a:solidFill>
              </a:rPr>
              <a:t> / </a:t>
            </a:r>
            <a:r>
              <a:rPr lang="de-DE" altLang="de-DE" dirty="0" err="1">
                <a:solidFill>
                  <a:srgbClr val="000000"/>
                </a:solidFill>
              </a:rPr>
              <a:t>reproduce</a:t>
            </a:r>
            <a:r>
              <a:rPr lang="de-DE" altLang="de-DE" dirty="0">
                <a:solidFill>
                  <a:srgbClr val="000000"/>
                </a:solidFill>
              </a:rPr>
              <a:t> </a:t>
            </a:r>
            <a:r>
              <a:rPr lang="de-DE" altLang="de-DE" dirty="0" err="1">
                <a:solidFill>
                  <a:srgbClr val="000000"/>
                </a:solidFill>
              </a:rPr>
              <a:t>the</a:t>
            </a:r>
            <a:r>
              <a:rPr lang="de-DE" altLang="de-DE" dirty="0">
                <a:solidFill>
                  <a:srgbClr val="000000"/>
                </a:solidFill>
              </a:rPr>
              <a:t> </a:t>
            </a:r>
            <a:r>
              <a:rPr lang="de-DE" altLang="de-DE" dirty="0" err="1">
                <a:solidFill>
                  <a:srgbClr val="000000"/>
                </a:solidFill>
              </a:rPr>
              <a:t>public</a:t>
            </a:r>
            <a:r>
              <a:rPr lang="de-DE" altLang="de-DE" dirty="0">
                <a:solidFill>
                  <a:srgbClr val="000000"/>
                </a:solidFill>
              </a:rPr>
              <a:t> </a:t>
            </a:r>
            <a:r>
              <a:rPr lang="de-DE" altLang="de-DE" dirty="0" err="1">
                <a:solidFill>
                  <a:srgbClr val="000000"/>
                </a:solidFill>
              </a:rPr>
              <a:t>sphere</a:t>
            </a:r>
            <a:endParaRPr lang="de-DE" altLang="de-DE" dirty="0">
              <a:solidFill>
                <a:srgbClr val="000000"/>
              </a:solidFill>
            </a:endParaRPr>
          </a:p>
          <a:p>
            <a:pPr>
              <a:spcBef>
                <a:spcPct val="50000"/>
              </a:spcBef>
              <a:buFontTx/>
              <a:buChar char="-"/>
            </a:pPr>
            <a:r>
              <a:rPr lang="de-DE" altLang="de-DE" dirty="0">
                <a:solidFill>
                  <a:srgbClr val="000000"/>
                </a:solidFill>
              </a:rPr>
              <a:t>Integration </a:t>
            </a:r>
            <a:r>
              <a:rPr lang="de-DE" altLang="de-DE" dirty="0" err="1">
                <a:solidFill>
                  <a:srgbClr val="000000"/>
                </a:solidFill>
              </a:rPr>
              <a:t>of</a:t>
            </a:r>
            <a:r>
              <a:rPr lang="de-DE" altLang="de-DE" dirty="0">
                <a:solidFill>
                  <a:srgbClr val="000000"/>
                </a:solidFill>
              </a:rPr>
              <a:t> </a:t>
            </a:r>
            <a:r>
              <a:rPr lang="de-DE" altLang="de-DE" dirty="0" err="1">
                <a:solidFill>
                  <a:srgbClr val="000000"/>
                </a:solidFill>
              </a:rPr>
              <a:t>societal</a:t>
            </a:r>
            <a:r>
              <a:rPr lang="de-DE" altLang="de-DE" dirty="0">
                <a:solidFill>
                  <a:srgbClr val="000000"/>
                </a:solidFill>
              </a:rPr>
              <a:t> </a:t>
            </a:r>
            <a:r>
              <a:rPr lang="de-DE" altLang="de-DE" dirty="0" err="1">
                <a:solidFill>
                  <a:srgbClr val="000000"/>
                </a:solidFill>
              </a:rPr>
              <a:t>subsystems</a:t>
            </a:r>
            <a:r>
              <a:rPr lang="de-DE" altLang="de-DE" dirty="0">
                <a:solidFill>
                  <a:srgbClr val="000000"/>
                </a:solidFill>
              </a:rPr>
              <a:t> in </a:t>
            </a:r>
            <a:r>
              <a:rPr lang="de-DE" altLang="de-DE" dirty="0" err="1">
                <a:solidFill>
                  <a:srgbClr val="000000"/>
                </a:solidFill>
              </a:rPr>
              <a:t>the</a:t>
            </a:r>
            <a:r>
              <a:rPr lang="de-DE" altLang="de-DE" dirty="0">
                <a:solidFill>
                  <a:srgbClr val="000000"/>
                </a:solidFill>
              </a:rPr>
              <a:t> </a:t>
            </a:r>
            <a:r>
              <a:rPr lang="de-DE" altLang="de-DE" dirty="0" err="1">
                <a:solidFill>
                  <a:srgbClr val="000000"/>
                </a:solidFill>
              </a:rPr>
              <a:t>society</a:t>
            </a:r>
            <a:r>
              <a:rPr lang="de-DE" altLang="de-DE" dirty="0">
                <a:solidFill>
                  <a:srgbClr val="000000"/>
                </a:solidFill>
              </a:rPr>
              <a:t> (</a:t>
            </a:r>
            <a:r>
              <a:rPr lang="de-DE" altLang="de-DE" dirty="0" err="1">
                <a:solidFill>
                  <a:srgbClr val="000000"/>
                </a:solidFill>
              </a:rPr>
              <a:t>socialization</a:t>
            </a:r>
            <a:r>
              <a:rPr lang="de-DE" altLang="de-DE" dirty="0">
                <a:solidFill>
                  <a:srgbClr val="000000"/>
                </a:solidFill>
              </a:rPr>
              <a:t>)</a:t>
            </a:r>
          </a:p>
          <a:p>
            <a:pPr>
              <a:spcBef>
                <a:spcPct val="50000"/>
              </a:spcBef>
              <a:buFontTx/>
              <a:buChar char="-"/>
            </a:pPr>
            <a:r>
              <a:rPr lang="de-DE" altLang="de-DE" dirty="0">
                <a:solidFill>
                  <a:srgbClr val="000000"/>
                </a:solidFill>
              </a:rPr>
              <a:t>Integration </a:t>
            </a:r>
            <a:r>
              <a:rPr lang="de-DE" altLang="de-DE" dirty="0" err="1">
                <a:solidFill>
                  <a:srgbClr val="000000"/>
                </a:solidFill>
              </a:rPr>
              <a:t>of</a:t>
            </a:r>
            <a:r>
              <a:rPr lang="de-DE" altLang="de-DE" dirty="0">
                <a:solidFill>
                  <a:srgbClr val="000000"/>
                </a:solidFill>
              </a:rPr>
              <a:t> </a:t>
            </a:r>
            <a:r>
              <a:rPr lang="de-DE" altLang="de-DE" dirty="0" err="1">
                <a:solidFill>
                  <a:srgbClr val="000000"/>
                </a:solidFill>
              </a:rPr>
              <a:t>individuals</a:t>
            </a:r>
            <a:r>
              <a:rPr lang="de-DE" altLang="de-DE" dirty="0">
                <a:solidFill>
                  <a:srgbClr val="000000"/>
                </a:solidFill>
              </a:rPr>
              <a:t> in </a:t>
            </a:r>
            <a:r>
              <a:rPr lang="de-DE" altLang="de-DE" dirty="0" err="1">
                <a:solidFill>
                  <a:srgbClr val="000000"/>
                </a:solidFill>
              </a:rPr>
              <a:t>the</a:t>
            </a:r>
            <a:r>
              <a:rPr lang="de-DE" altLang="de-DE" dirty="0">
                <a:solidFill>
                  <a:srgbClr val="000000"/>
                </a:solidFill>
              </a:rPr>
              <a:t> </a:t>
            </a:r>
            <a:r>
              <a:rPr lang="de-DE" altLang="de-DE" dirty="0" err="1">
                <a:solidFill>
                  <a:srgbClr val="000000"/>
                </a:solidFill>
              </a:rPr>
              <a:t>society</a:t>
            </a:r>
            <a:r>
              <a:rPr lang="de-DE" altLang="de-DE" dirty="0">
                <a:solidFill>
                  <a:srgbClr val="000000"/>
                </a:solidFill>
              </a:rPr>
              <a:t>, in </a:t>
            </a:r>
            <a:r>
              <a:rPr lang="de-DE" altLang="de-DE" dirty="0" err="1">
                <a:solidFill>
                  <a:srgbClr val="000000"/>
                </a:solidFill>
              </a:rPr>
              <a:t>societal</a:t>
            </a:r>
            <a:r>
              <a:rPr lang="de-DE" altLang="de-DE" dirty="0">
                <a:solidFill>
                  <a:srgbClr val="000000"/>
                </a:solidFill>
              </a:rPr>
              <a:t> </a:t>
            </a:r>
            <a:r>
              <a:rPr lang="de-DE" altLang="de-DE" dirty="0" err="1">
                <a:solidFill>
                  <a:srgbClr val="000000"/>
                </a:solidFill>
              </a:rPr>
              <a:t>subsystems</a:t>
            </a:r>
            <a:r>
              <a:rPr lang="de-DE" altLang="de-DE" dirty="0">
                <a:solidFill>
                  <a:srgbClr val="000000"/>
                </a:solidFill>
              </a:rPr>
              <a:t> (</a:t>
            </a:r>
            <a:r>
              <a:rPr lang="de-DE" altLang="de-DE" dirty="0" err="1">
                <a:solidFill>
                  <a:srgbClr val="000000"/>
                </a:solidFill>
              </a:rPr>
              <a:t>as</a:t>
            </a:r>
            <a:r>
              <a:rPr lang="de-DE" altLang="de-DE" dirty="0">
                <a:solidFill>
                  <a:srgbClr val="000000"/>
                </a:solidFill>
              </a:rPr>
              <a:t> </a:t>
            </a:r>
            <a:r>
              <a:rPr lang="de-DE" altLang="de-DE" dirty="0" err="1">
                <a:solidFill>
                  <a:srgbClr val="000000"/>
                </a:solidFill>
              </a:rPr>
              <a:t>citizens</a:t>
            </a:r>
            <a:r>
              <a:rPr lang="de-DE" altLang="de-DE" dirty="0">
                <a:solidFill>
                  <a:srgbClr val="000000"/>
                </a:solidFill>
              </a:rPr>
              <a:t> in </a:t>
            </a:r>
            <a:r>
              <a:rPr lang="de-DE" altLang="de-DE" dirty="0" err="1">
                <a:solidFill>
                  <a:srgbClr val="000000"/>
                </a:solidFill>
              </a:rPr>
              <a:t>politics</a:t>
            </a:r>
            <a:r>
              <a:rPr lang="de-DE" altLang="de-DE" dirty="0">
                <a:solidFill>
                  <a:srgbClr val="000000"/>
                </a:solidFill>
              </a:rPr>
              <a:t> etc.)</a:t>
            </a:r>
          </a:p>
        </p:txBody>
      </p:sp>
    </p:spTree>
    <p:extLst>
      <p:ext uri="{BB962C8B-B14F-4D97-AF65-F5344CB8AC3E}">
        <p14:creationId xmlns:p14="http://schemas.microsoft.com/office/powerpoint/2010/main" val="1690701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75BEB3-AB94-4C48-8A04-43A97BD47D18}"/>
              </a:ext>
            </a:extLst>
          </p:cNvPr>
          <p:cNvSpPr>
            <a:spLocks noGrp="1"/>
          </p:cNvSpPr>
          <p:nvPr>
            <p:ph type="title"/>
          </p:nvPr>
        </p:nvSpPr>
        <p:spPr/>
        <p:txBody>
          <a:bodyPr/>
          <a:lstStyle/>
          <a:p>
            <a:r>
              <a:rPr lang="en-AU" dirty="0"/>
              <a:t>B. The “public sphere”</a:t>
            </a:r>
          </a:p>
        </p:txBody>
      </p:sp>
      <p:sp>
        <p:nvSpPr>
          <p:cNvPr id="3" name="Inhaltsplatzhalter 2">
            <a:extLst>
              <a:ext uri="{FF2B5EF4-FFF2-40B4-BE49-F238E27FC236}">
                <a16:creationId xmlns:a16="http://schemas.microsoft.com/office/drawing/2014/main" id="{CDEE2E17-5CC9-4842-A9C1-AD3049786026}"/>
              </a:ext>
            </a:extLst>
          </p:cNvPr>
          <p:cNvSpPr>
            <a:spLocks noGrp="1"/>
          </p:cNvSpPr>
          <p:nvPr>
            <p:ph idx="1"/>
          </p:nvPr>
        </p:nvSpPr>
        <p:spPr/>
        <p:txBody>
          <a:bodyPr>
            <a:normAutofit/>
          </a:bodyPr>
          <a:lstStyle/>
          <a:p>
            <a:pPr>
              <a:spcBef>
                <a:spcPct val="50000"/>
              </a:spcBef>
              <a:buNone/>
            </a:pPr>
            <a:r>
              <a:rPr lang="de-DE" altLang="de-DE" dirty="0">
                <a:solidFill>
                  <a:srgbClr val="000000"/>
                </a:solidFill>
              </a:rPr>
              <a:t>Arena-model </a:t>
            </a:r>
            <a:r>
              <a:rPr lang="de-DE" altLang="de-DE" dirty="0" err="1">
                <a:solidFill>
                  <a:srgbClr val="000000"/>
                </a:solidFill>
              </a:rPr>
              <a:t>of</a:t>
            </a:r>
            <a:r>
              <a:rPr lang="de-DE" altLang="de-DE" dirty="0">
                <a:solidFill>
                  <a:srgbClr val="000000"/>
                </a:solidFill>
              </a:rPr>
              <a:t> </a:t>
            </a:r>
            <a:r>
              <a:rPr lang="de-DE" altLang="de-DE" dirty="0" err="1">
                <a:solidFill>
                  <a:srgbClr val="000000"/>
                </a:solidFill>
              </a:rPr>
              <a:t>the</a:t>
            </a:r>
            <a:r>
              <a:rPr lang="de-DE" altLang="de-DE" dirty="0">
                <a:solidFill>
                  <a:srgbClr val="000000"/>
                </a:solidFill>
              </a:rPr>
              <a:t> </a:t>
            </a:r>
            <a:r>
              <a:rPr lang="de-DE" altLang="de-DE" dirty="0" err="1">
                <a:solidFill>
                  <a:srgbClr val="000000"/>
                </a:solidFill>
              </a:rPr>
              <a:t>public</a:t>
            </a:r>
            <a:r>
              <a:rPr lang="de-DE" altLang="de-DE" dirty="0">
                <a:solidFill>
                  <a:srgbClr val="000000"/>
                </a:solidFill>
              </a:rPr>
              <a:t> </a:t>
            </a:r>
            <a:r>
              <a:rPr lang="de-DE" altLang="de-DE" dirty="0" err="1">
                <a:solidFill>
                  <a:srgbClr val="000000"/>
                </a:solidFill>
              </a:rPr>
              <a:t>sphere</a:t>
            </a:r>
            <a:endParaRPr lang="de-DE" altLang="de-DE" dirty="0">
              <a:solidFill>
                <a:srgbClr val="000000"/>
              </a:solidFill>
            </a:endParaRPr>
          </a:p>
        </p:txBody>
      </p:sp>
      <p:graphicFrame>
        <p:nvGraphicFramePr>
          <p:cNvPr id="5" name="Diagramm 4">
            <a:extLst>
              <a:ext uri="{FF2B5EF4-FFF2-40B4-BE49-F238E27FC236}">
                <a16:creationId xmlns:a16="http://schemas.microsoft.com/office/drawing/2014/main" id="{85D7DE13-62AF-584B-8CBC-8C18390F7993}"/>
              </a:ext>
            </a:extLst>
          </p:cNvPr>
          <p:cNvGraphicFramePr/>
          <p:nvPr>
            <p:extLst>
              <p:ext uri="{D42A27DB-BD31-4B8C-83A1-F6EECF244321}">
                <p14:modId xmlns:p14="http://schemas.microsoft.com/office/powerpoint/2010/main" val="80843495"/>
              </p:ext>
            </p:extLst>
          </p:nvPr>
        </p:nvGraphicFramePr>
        <p:xfrm>
          <a:off x="2207568" y="2821776"/>
          <a:ext cx="8208912" cy="28394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665516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75BEB3-AB94-4C48-8A04-43A97BD47D18}"/>
              </a:ext>
            </a:extLst>
          </p:cNvPr>
          <p:cNvSpPr>
            <a:spLocks noGrp="1"/>
          </p:cNvSpPr>
          <p:nvPr>
            <p:ph type="title"/>
          </p:nvPr>
        </p:nvSpPr>
        <p:spPr/>
        <p:txBody>
          <a:bodyPr/>
          <a:lstStyle/>
          <a:p>
            <a:r>
              <a:rPr lang="en-AU" dirty="0"/>
              <a:t>B. Public sphere</a:t>
            </a:r>
          </a:p>
        </p:txBody>
      </p:sp>
      <p:sp>
        <p:nvSpPr>
          <p:cNvPr id="3" name="Inhaltsplatzhalter 2">
            <a:extLst>
              <a:ext uri="{FF2B5EF4-FFF2-40B4-BE49-F238E27FC236}">
                <a16:creationId xmlns:a16="http://schemas.microsoft.com/office/drawing/2014/main" id="{CDEE2E17-5CC9-4842-A9C1-AD3049786026}"/>
              </a:ext>
            </a:extLst>
          </p:cNvPr>
          <p:cNvSpPr>
            <a:spLocks noGrp="1"/>
          </p:cNvSpPr>
          <p:nvPr>
            <p:ph idx="1"/>
          </p:nvPr>
        </p:nvSpPr>
        <p:spPr/>
        <p:txBody>
          <a:bodyPr>
            <a:normAutofit fontScale="92500"/>
          </a:bodyPr>
          <a:lstStyle/>
          <a:p>
            <a:pPr>
              <a:spcBef>
                <a:spcPct val="50000"/>
              </a:spcBef>
              <a:buNone/>
            </a:pPr>
            <a:r>
              <a:rPr lang="en-GB" dirty="0" smtClean="0"/>
              <a:t>„We call events and occasions 'public' when they are open to all, in contrast to closed or exclusive affairs“ (</a:t>
            </a:r>
            <a:r>
              <a:rPr lang="en-GB" dirty="0" err="1" smtClean="0"/>
              <a:t>Habermas</a:t>
            </a:r>
            <a:r>
              <a:rPr lang="en-GB" dirty="0" smtClean="0"/>
              <a:t>)</a:t>
            </a:r>
          </a:p>
          <a:p>
            <a:pPr>
              <a:spcBef>
                <a:spcPct val="50000"/>
              </a:spcBef>
              <a:buNone/>
            </a:pPr>
            <a:r>
              <a:rPr lang="en-GB" dirty="0" smtClean="0"/>
              <a:t>The </a:t>
            </a:r>
            <a:r>
              <a:rPr lang="en-GB" b="1" dirty="0" smtClean="0"/>
              <a:t>Public Sphere </a:t>
            </a:r>
            <a:r>
              <a:rPr lang="en-GB" dirty="0" smtClean="0"/>
              <a:t>is a „realm of our social life in which something approaching public opinion can be formed. Access is guaranteed to all citizens“</a:t>
            </a:r>
          </a:p>
          <a:p>
            <a:pPr>
              <a:spcBef>
                <a:spcPct val="50000"/>
              </a:spcBef>
              <a:buNone/>
            </a:pPr>
            <a:r>
              <a:rPr lang="en-GB" dirty="0" err="1" smtClean="0"/>
              <a:t>Habermas</a:t>
            </a:r>
            <a:r>
              <a:rPr lang="en-GB" dirty="0" smtClean="0"/>
              <a:t> defines the public sphere as a „society engaged in critical public debate“; conditions: </a:t>
            </a:r>
          </a:p>
          <a:p>
            <a:pPr>
              <a:spcBef>
                <a:spcPct val="50000"/>
              </a:spcBef>
            </a:pPr>
            <a:r>
              <a:rPr lang="en-GB" dirty="0" smtClean="0"/>
              <a:t>the formation of public opinion (-&gt; public value debate / public broadcaster)</a:t>
            </a:r>
          </a:p>
          <a:p>
            <a:pPr>
              <a:spcBef>
                <a:spcPct val="50000"/>
              </a:spcBef>
            </a:pPr>
            <a:r>
              <a:rPr lang="en-GB" dirty="0" smtClean="0"/>
              <a:t>all citizens have access (-&gt; media ethics, media freedom)</a:t>
            </a:r>
          </a:p>
          <a:p>
            <a:pPr>
              <a:spcBef>
                <a:spcPct val="50000"/>
              </a:spcBef>
            </a:pPr>
            <a:r>
              <a:rPr lang="en-GB" dirty="0" smtClean="0"/>
              <a:t>Critique &amp; control, debate over the general rules governing relations</a:t>
            </a:r>
          </a:p>
          <a:p>
            <a:pPr marL="0" indent="0">
              <a:spcBef>
                <a:spcPct val="50000"/>
              </a:spcBef>
              <a:buNone/>
            </a:pPr>
            <a:r>
              <a:rPr lang="en-GB" dirty="0" smtClean="0"/>
              <a:t>Structural transformation (</a:t>
            </a:r>
            <a:r>
              <a:rPr lang="en-GB" dirty="0" err="1" smtClean="0"/>
              <a:t>bourgeoise</a:t>
            </a:r>
            <a:r>
              <a:rPr lang="en-GB" dirty="0" smtClean="0"/>
              <a:t>) (-&gt; elite, power, private spheres, -&gt; Frankfurt School)</a:t>
            </a:r>
          </a:p>
          <a:p>
            <a:pPr>
              <a:spcBef>
                <a:spcPct val="50000"/>
              </a:spcBef>
              <a:buNone/>
            </a:pPr>
            <a:endParaRPr lang="en-GB" altLang="de-DE" sz="2400" b="1" dirty="0">
              <a:solidFill>
                <a:srgbClr val="000000"/>
              </a:solidFill>
            </a:endParaRPr>
          </a:p>
        </p:txBody>
      </p:sp>
    </p:spTree>
    <p:extLst>
      <p:ext uri="{BB962C8B-B14F-4D97-AF65-F5344CB8AC3E}">
        <p14:creationId xmlns:p14="http://schemas.microsoft.com/office/powerpoint/2010/main" val="2546668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75BEB3-AB94-4C48-8A04-43A97BD47D18}"/>
              </a:ext>
            </a:extLst>
          </p:cNvPr>
          <p:cNvSpPr>
            <a:spLocks noGrp="1"/>
          </p:cNvSpPr>
          <p:nvPr>
            <p:ph type="title"/>
          </p:nvPr>
        </p:nvSpPr>
        <p:spPr/>
        <p:txBody>
          <a:bodyPr/>
          <a:lstStyle/>
          <a:p>
            <a:r>
              <a:rPr lang="en-AU" dirty="0"/>
              <a:t>C. Public discourses</a:t>
            </a:r>
          </a:p>
        </p:txBody>
      </p:sp>
      <p:sp>
        <p:nvSpPr>
          <p:cNvPr id="3" name="Inhaltsplatzhalter 2">
            <a:extLst>
              <a:ext uri="{FF2B5EF4-FFF2-40B4-BE49-F238E27FC236}">
                <a16:creationId xmlns:a16="http://schemas.microsoft.com/office/drawing/2014/main" id="{CDEE2E17-5CC9-4842-A9C1-AD3049786026}"/>
              </a:ext>
            </a:extLst>
          </p:cNvPr>
          <p:cNvSpPr>
            <a:spLocks noGrp="1"/>
          </p:cNvSpPr>
          <p:nvPr>
            <p:ph idx="1"/>
          </p:nvPr>
        </p:nvSpPr>
        <p:spPr/>
        <p:txBody>
          <a:bodyPr>
            <a:normAutofit/>
          </a:bodyPr>
          <a:lstStyle/>
          <a:p>
            <a:pPr>
              <a:spcBef>
                <a:spcPct val="50000"/>
              </a:spcBef>
              <a:buNone/>
            </a:pPr>
            <a:r>
              <a:rPr lang="de-DE" altLang="de-DE" sz="2400" b="1" dirty="0">
                <a:solidFill>
                  <a:srgbClr val="000000"/>
                </a:solidFill>
              </a:rPr>
              <a:t>Challenge: ‚Public </a:t>
            </a:r>
            <a:r>
              <a:rPr lang="de-DE" altLang="de-DE" sz="2400" b="1" dirty="0" err="1">
                <a:solidFill>
                  <a:srgbClr val="000000"/>
                </a:solidFill>
              </a:rPr>
              <a:t>Sphere</a:t>
            </a:r>
            <a:r>
              <a:rPr lang="de-DE" altLang="de-DE" sz="2400" b="1" dirty="0">
                <a:solidFill>
                  <a:srgbClr val="000000"/>
                </a:solidFill>
              </a:rPr>
              <a:t>‘</a:t>
            </a:r>
          </a:p>
          <a:p>
            <a:pPr>
              <a:spcBef>
                <a:spcPct val="50000"/>
              </a:spcBef>
              <a:buFontTx/>
              <a:buChar char="-"/>
            </a:pPr>
            <a:r>
              <a:rPr lang="de-DE" altLang="de-DE" sz="2400" dirty="0">
                <a:solidFill>
                  <a:srgbClr val="000000"/>
                </a:solidFill>
              </a:rPr>
              <a:t>„open“ </a:t>
            </a:r>
            <a:r>
              <a:rPr lang="de-DE" altLang="de-DE" sz="2400" dirty="0" err="1">
                <a:solidFill>
                  <a:srgbClr val="000000"/>
                </a:solidFill>
              </a:rPr>
              <a:t>for</a:t>
            </a:r>
            <a:r>
              <a:rPr lang="de-DE" altLang="de-DE" sz="2400" dirty="0">
                <a:solidFill>
                  <a:srgbClr val="000000"/>
                </a:solidFill>
              </a:rPr>
              <a:t> </a:t>
            </a:r>
            <a:r>
              <a:rPr lang="de-DE" altLang="de-DE" sz="2400" dirty="0" err="1">
                <a:solidFill>
                  <a:srgbClr val="000000"/>
                </a:solidFill>
              </a:rPr>
              <a:t>everyone</a:t>
            </a:r>
            <a:endParaRPr lang="de-DE" altLang="de-DE" sz="2400" dirty="0">
              <a:solidFill>
                <a:srgbClr val="000000"/>
              </a:solidFill>
            </a:endParaRPr>
          </a:p>
          <a:p>
            <a:pPr>
              <a:spcBef>
                <a:spcPct val="50000"/>
              </a:spcBef>
              <a:buFontTx/>
              <a:buChar char="-"/>
            </a:pPr>
            <a:r>
              <a:rPr lang="de-DE" altLang="de-DE" sz="2400" dirty="0" err="1">
                <a:solidFill>
                  <a:srgbClr val="000000"/>
                </a:solidFill>
              </a:rPr>
              <a:t>deliberation</a:t>
            </a:r>
            <a:r>
              <a:rPr lang="de-DE" altLang="de-DE" sz="2400" dirty="0">
                <a:solidFill>
                  <a:srgbClr val="000000"/>
                </a:solidFill>
              </a:rPr>
              <a:t> </a:t>
            </a:r>
            <a:r>
              <a:rPr lang="de-DE" altLang="de-DE" sz="2400" dirty="0" err="1">
                <a:solidFill>
                  <a:srgbClr val="000000"/>
                </a:solidFill>
              </a:rPr>
              <a:t>of</a:t>
            </a:r>
            <a:r>
              <a:rPr lang="de-DE" altLang="de-DE" sz="2400" dirty="0">
                <a:solidFill>
                  <a:srgbClr val="000000"/>
                </a:solidFill>
              </a:rPr>
              <a:t> </a:t>
            </a:r>
            <a:r>
              <a:rPr lang="de-DE" altLang="de-DE" sz="2400" dirty="0" err="1">
                <a:solidFill>
                  <a:srgbClr val="000000"/>
                </a:solidFill>
              </a:rPr>
              <a:t>topics</a:t>
            </a:r>
            <a:r>
              <a:rPr lang="de-DE" altLang="de-DE" sz="2400" dirty="0">
                <a:solidFill>
                  <a:srgbClr val="000000"/>
                </a:solidFill>
              </a:rPr>
              <a:t>, </a:t>
            </a:r>
            <a:r>
              <a:rPr lang="de-DE" altLang="de-DE" sz="2400" dirty="0" err="1">
                <a:solidFill>
                  <a:srgbClr val="000000"/>
                </a:solidFill>
              </a:rPr>
              <a:t>issues</a:t>
            </a:r>
            <a:r>
              <a:rPr lang="de-DE" altLang="de-DE" sz="2400" dirty="0">
                <a:solidFill>
                  <a:srgbClr val="000000"/>
                </a:solidFill>
              </a:rPr>
              <a:t> </a:t>
            </a:r>
            <a:r>
              <a:rPr lang="de-DE" altLang="de-DE" sz="2400" dirty="0" err="1">
                <a:solidFill>
                  <a:srgbClr val="000000"/>
                </a:solidFill>
              </a:rPr>
              <a:t>and</a:t>
            </a:r>
            <a:r>
              <a:rPr lang="de-DE" altLang="de-DE" sz="2400" dirty="0">
                <a:solidFill>
                  <a:srgbClr val="000000"/>
                </a:solidFill>
              </a:rPr>
              <a:t> </a:t>
            </a:r>
            <a:r>
              <a:rPr lang="de-DE" altLang="de-DE" sz="2400" dirty="0" err="1">
                <a:solidFill>
                  <a:srgbClr val="000000"/>
                </a:solidFill>
              </a:rPr>
              <a:t>opinions</a:t>
            </a:r>
            <a:endParaRPr lang="de-DE" altLang="de-DE" sz="2400" dirty="0">
              <a:solidFill>
                <a:srgbClr val="000000"/>
              </a:solidFill>
            </a:endParaRPr>
          </a:p>
          <a:p>
            <a:pPr>
              <a:spcBef>
                <a:spcPct val="50000"/>
              </a:spcBef>
              <a:buFontTx/>
              <a:buChar char="-"/>
            </a:pPr>
            <a:r>
              <a:rPr lang="de-DE" altLang="de-DE" sz="2400" dirty="0" err="1">
                <a:solidFill>
                  <a:srgbClr val="000000"/>
                </a:solidFill>
              </a:rPr>
              <a:t>emergence</a:t>
            </a:r>
            <a:r>
              <a:rPr lang="de-DE" altLang="de-DE" sz="2400" dirty="0">
                <a:solidFill>
                  <a:srgbClr val="000000"/>
                </a:solidFill>
              </a:rPr>
              <a:t> </a:t>
            </a:r>
            <a:r>
              <a:rPr lang="de-DE" altLang="de-DE" sz="2400" dirty="0" err="1">
                <a:solidFill>
                  <a:srgbClr val="000000"/>
                </a:solidFill>
              </a:rPr>
              <a:t>of</a:t>
            </a:r>
            <a:r>
              <a:rPr lang="de-DE" altLang="de-DE" sz="2400" dirty="0">
                <a:solidFill>
                  <a:srgbClr val="000000"/>
                </a:solidFill>
              </a:rPr>
              <a:t> </a:t>
            </a:r>
            <a:r>
              <a:rPr lang="de-DE" altLang="de-DE" sz="2400" dirty="0" err="1">
                <a:solidFill>
                  <a:srgbClr val="000000"/>
                </a:solidFill>
              </a:rPr>
              <a:t>public</a:t>
            </a:r>
            <a:r>
              <a:rPr lang="de-DE" altLang="de-DE" sz="2400" dirty="0">
                <a:solidFill>
                  <a:srgbClr val="000000"/>
                </a:solidFill>
              </a:rPr>
              <a:t> </a:t>
            </a:r>
            <a:r>
              <a:rPr lang="de-DE" altLang="de-DE" sz="2400" dirty="0" err="1">
                <a:solidFill>
                  <a:srgbClr val="000000"/>
                </a:solidFill>
              </a:rPr>
              <a:t>opinion</a:t>
            </a:r>
            <a:endParaRPr lang="de-DE" altLang="de-DE" sz="2400" dirty="0">
              <a:solidFill>
                <a:srgbClr val="000000"/>
              </a:solidFill>
            </a:endParaRPr>
          </a:p>
          <a:p>
            <a:pPr>
              <a:spcBef>
                <a:spcPct val="50000"/>
              </a:spcBef>
              <a:buFontTx/>
              <a:buChar char="-"/>
            </a:pPr>
            <a:r>
              <a:rPr lang="de-DE" altLang="de-DE" sz="2400" dirty="0">
                <a:solidFill>
                  <a:srgbClr val="000000"/>
                </a:solidFill>
              </a:rPr>
              <a:t>BUT: </a:t>
            </a:r>
            <a:r>
              <a:rPr lang="de-DE" altLang="de-DE" sz="2400" dirty="0" err="1">
                <a:solidFill>
                  <a:srgbClr val="000000"/>
                </a:solidFill>
              </a:rPr>
              <a:t>who</a:t>
            </a:r>
            <a:r>
              <a:rPr lang="de-DE" altLang="de-DE" sz="2400" dirty="0">
                <a:solidFill>
                  <a:srgbClr val="000000"/>
                </a:solidFill>
              </a:rPr>
              <a:t> </a:t>
            </a:r>
            <a:r>
              <a:rPr lang="de-DE" altLang="de-DE" sz="2400" dirty="0" err="1">
                <a:solidFill>
                  <a:srgbClr val="000000"/>
                </a:solidFill>
              </a:rPr>
              <a:t>has</a:t>
            </a:r>
            <a:r>
              <a:rPr lang="de-DE" altLang="de-DE" sz="2400" dirty="0">
                <a:solidFill>
                  <a:srgbClr val="000000"/>
                </a:solidFill>
              </a:rPr>
              <a:t> </a:t>
            </a:r>
            <a:r>
              <a:rPr lang="de-DE" altLang="de-DE" sz="2400" dirty="0" err="1">
                <a:solidFill>
                  <a:srgbClr val="000000"/>
                </a:solidFill>
              </a:rPr>
              <a:t>the</a:t>
            </a:r>
            <a:r>
              <a:rPr lang="de-DE" altLang="de-DE" sz="2400" dirty="0">
                <a:solidFill>
                  <a:srgbClr val="000000"/>
                </a:solidFill>
              </a:rPr>
              <a:t> power, </a:t>
            </a:r>
            <a:r>
              <a:rPr lang="de-DE" altLang="de-DE" sz="2400" dirty="0" err="1">
                <a:solidFill>
                  <a:srgbClr val="000000"/>
                </a:solidFill>
              </a:rPr>
              <a:t>what</a:t>
            </a:r>
            <a:r>
              <a:rPr lang="de-DE" altLang="de-DE" sz="2400" dirty="0">
                <a:solidFill>
                  <a:srgbClr val="000000"/>
                </a:solidFill>
              </a:rPr>
              <a:t> </a:t>
            </a:r>
            <a:r>
              <a:rPr lang="de-DE" altLang="de-DE" sz="2400" dirty="0" err="1">
                <a:solidFill>
                  <a:srgbClr val="000000"/>
                </a:solidFill>
              </a:rPr>
              <a:t>are</a:t>
            </a:r>
            <a:r>
              <a:rPr lang="de-DE" altLang="de-DE" sz="2400" dirty="0">
                <a:solidFill>
                  <a:srgbClr val="000000"/>
                </a:solidFill>
              </a:rPr>
              <a:t> dominant </a:t>
            </a:r>
            <a:r>
              <a:rPr lang="de-DE" altLang="de-DE" sz="2400" dirty="0" err="1">
                <a:solidFill>
                  <a:srgbClr val="000000"/>
                </a:solidFill>
              </a:rPr>
              <a:t>voices</a:t>
            </a:r>
            <a:r>
              <a:rPr lang="de-DE" altLang="de-DE" sz="2400" dirty="0">
                <a:solidFill>
                  <a:srgbClr val="000000"/>
                </a:solidFill>
              </a:rPr>
              <a:t>, </a:t>
            </a:r>
            <a:r>
              <a:rPr lang="de-DE" altLang="de-DE" sz="2400" dirty="0" err="1">
                <a:solidFill>
                  <a:srgbClr val="000000"/>
                </a:solidFill>
              </a:rPr>
              <a:t>opinions</a:t>
            </a:r>
            <a:r>
              <a:rPr lang="de-DE" altLang="de-DE" sz="2400" dirty="0">
                <a:solidFill>
                  <a:srgbClr val="000000"/>
                </a:solidFill>
              </a:rPr>
              <a:t>?</a:t>
            </a:r>
          </a:p>
          <a:p>
            <a:pPr>
              <a:spcBef>
                <a:spcPct val="50000"/>
              </a:spcBef>
              <a:buFontTx/>
              <a:buChar char="-"/>
            </a:pPr>
            <a:endParaRPr lang="de-DE" altLang="de-DE" sz="2400" b="1" dirty="0">
              <a:solidFill>
                <a:srgbClr val="000000"/>
              </a:solidFill>
            </a:endParaRPr>
          </a:p>
        </p:txBody>
      </p:sp>
    </p:spTree>
    <p:extLst>
      <p:ext uri="{BB962C8B-B14F-4D97-AF65-F5344CB8AC3E}">
        <p14:creationId xmlns:p14="http://schemas.microsoft.com/office/powerpoint/2010/main" val="9740325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EC94408-4936-1147-9D10-700F2152FC77}"/>
              </a:ext>
            </a:extLst>
          </p:cNvPr>
          <p:cNvSpPr>
            <a:spLocks noGrp="1"/>
          </p:cNvSpPr>
          <p:nvPr>
            <p:ph type="title"/>
          </p:nvPr>
        </p:nvSpPr>
        <p:spPr/>
        <p:txBody>
          <a:bodyPr/>
          <a:lstStyle/>
          <a:p>
            <a:r>
              <a:rPr lang="en-AU" dirty="0"/>
              <a:t>C. Public discourse</a:t>
            </a:r>
          </a:p>
        </p:txBody>
      </p:sp>
      <p:sp>
        <p:nvSpPr>
          <p:cNvPr id="3" name="Inhaltsplatzhalter 2">
            <a:extLst>
              <a:ext uri="{FF2B5EF4-FFF2-40B4-BE49-F238E27FC236}">
                <a16:creationId xmlns:a16="http://schemas.microsoft.com/office/drawing/2014/main" id="{5FD1217F-1098-4640-BF42-D90E0EA50D3B}"/>
              </a:ext>
            </a:extLst>
          </p:cNvPr>
          <p:cNvSpPr>
            <a:spLocks noGrp="1"/>
          </p:cNvSpPr>
          <p:nvPr>
            <p:ph idx="1"/>
          </p:nvPr>
        </p:nvSpPr>
        <p:spPr/>
        <p:txBody>
          <a:bodyPr>
            <a:normAutofit lnSpcReduction="10000"/>
          </a:bodyPr>
          <a:lstStyle/>
          <a:p>
            <a:pPr marL="0" indent="0">
              <a:buNone/>
            </a:pPr>
            <a:r>
              <a:rPr lang="en-GB" b="1" dirty="0" smtClean="0"/>
              <a:t>Discourse</a:t>
            </a:r>
            <a:r>
              <a:rPr lang="en-GB" dirty="0" smtClean="0"/>
              <a:t> </a:t>
            </a:r>
          </a:p>
          <a:p>
            <a:r>
              <a:rPr lang="en-GB" dirty="0" smtClean="0"/>
              <a:t>spoken or written communication between people; debate or „serious discussion“ of a particular issue or subject </a:t>
            </a:r>
          </a:p>
          <a:p>
            <a:r>
              <a:rPr lang="en-GB" dirty="0" smtClean="0"/>
              <a:t>a „social boundary“ that defines what statements can be said about a topic</a:t>
            </a:r>
          </a:p>
          <a:p>
            <a:r>
              <a:rPr lang="en-GB" dirty="0" smtClean="0"/>
              <a:t>a system of thought, knowledge, or communication that constructs our experience of the world =&gt; Since control of discourse amounts to control of how the world is perceived, social theory often studies discourse with a focus on power (see Foucault)</a:t>
            </a:r>
          </a:p>
          <a:p>
            <a:r>
              <a:rPr lang="en-GB" dirty="0" smtClean="0"/>
              <a:t>Disciplines working with the concept of discourse: sociology, anthropology, philosophy, discourse analysis (see </a:t>
            </a:r>
            <a:r>
              <a:rPr lang="en-GB" dirty="0" err="1" smtClean="0"/>
              <a:t>Fairclough</a:t>
            </a:r>
            <a:r>
              <a:rPr lang="en-GB" dirty="0" smtClean="0"/>
              <a:t>) </a:t>
            </a:r>
          </a:p>
          <a:p>
            <a:r>
              <a:rPr lang="en-GB" dirty="0" smtClean="0"/>
              <a:t>Particularly political sciences understand discourse as closely linked to policy making / deliberation (see </a:t>
            </a:r>
            <a:r>
              <a:rPr lang="en-GB" dirty="0" err="1" smtClean="0"/>
              <a:t>Mouffe</a:t>
            </a:r>
            <a:r>
              <a:rPr lang="en-GB" dirty="0" smtClean="0"/>
              <a:t>, </a:t>
            </a:r>
            <a:r>
              <a:rPr lang="en-GB" dirty="0" err="1" smtClean="0"/>
              <a:t>Laclau</a:t>
            </a:r>
            <a:r>
              <a:rPr lang="en-GB" dirty="0" smtClean="0"/>
              <a:t>)</a:t>
            </a:r>
            <a:endParaRPr lang="en-GB" dirty="0"/>
          </a:p>
        </p:txBody>
      </p:sp>
    </p:spTree>
    <p:extLst>
      <p:ext uri="{BB962C8B-B14F-4D97-AF65-F5344CB8AC3E}">
        <p14:creationId xmlns:p14="http://schemas.microsoft.com/office/powerpoint/2010/main" val="42821585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EC94408-4936-1147-9D10-700F2152FC77}"/>
              </a:ext>
            </a:extLst>
          </p:cNvPr>
          <p:cNvSpPr>
            <a:spLocks noGrp="1"/>
          </p:cNvSpPr>
          <p:nvPr>
            <p:ph type="title"/>
          </p:nvPr>
        </p:nvSpPr>
        <p:spPr/>
        <p:txBody>
          <a:bodyPr/>
          <a:lstStyle/>
          <a:p>
            <a:r>
              <a:rPr lang="en-AU" dirty="0"/>
              <a:t>C. Public discourse</a:t>
            </a:r>
          </a:p>
        </p:txBody>
      </p:sp>
      <p:sp>
        <p:nvSpPr>
          <p:cNvPr id="3" name="Inhaltsplatzhalter 2">
            <a:extLst>
              <a:ext uri="{FF2B5EF4-FFF2-40B4-BE49-F238E27FC236}">
                <a16:creationId xmlns:a16="http://schemas.microsoft.com/office/drawing/2014/main" id="{5FD1217F-1098-4640-BF42-D90E0EA50D3B}"/>
              </a:ext>
            </a:extLst>
          </p:cNvPr>
          <p:cNvSpPr>
            <a:spLocks noGrp="1"/>
          </p:cNvSpPr>
          <p:nvPr>
            <p:ph idx="1"/>
          </p:nvPr>
        </p:nvSpPr>
        <p:spPr/>
        <p:txBody>
          <a:bodyPr>
            <a:normAutofit/>
          </a:bodyPr>
          <a:lstStyle/>
          <a:p>
            <a:pPr marL="0" indent="0">
              <a:buNone/>
            </a:pPr>
            <a:r>
              <a:rPr lang="en-AU" dirty="0"/>
              <a:t>@Foucault: </a:t>
            </a:r>
          </a:p>
          <a:p>
            <a:pPr lvl="1"/>
            <a:r>
              <a:rPr lang="en-AU" dirty="0"/>
              <a:t>the enouncement (</a:t>
            </a:r>
            <a:r>
              <a:rPr lang="en-AU" i="1" dirty="0" err="1"/>
              <a:t>l’énoncé</a:t>
            </a:r>
            <a:r>
              <a:rPr lang="en-AU" dirty="0"/>
              <a:t>, “the statement”): a linguistic construct that allows the writer and the speaker to assign meaning to words and to communicate repeatable semantic relations to, between, and among the statements, objects, or subjects of the discourse;</a:t>
            </a:r>
          </a:p>
          <a:p>
            <a:pPr lvl="1"/>
            <a:r>
              <a:rPr lang="en-AU" i="1" dirty="0"/>
              <a:t>discursive formation</a:t>
            </a:r>
            <a:r>
              <a:rPr lang="en-AU" dirty="0"/>
              <a:t> identifies and describes written and spoken statements with semantic relations that produce discourses</a:t>
            </a:r>
          </a:p>
          <a:p>
            <a:r>
              <a:rPr lang="en-AU" dirty="0"/>
              <a:t>See Framing; narrative theories (following lecture 8, episode 2)</a:t>
            </a:r>
          </a:p>
          <a:p>
            <a:endParaRPr lang="en-AU" dirty="0"/>
          </a:p>
        </p:txBody>
      </p:sp>
    </p:spTree>
    <p:extLst>
      <p:ext uri="{BB962C8B-B14F-4D97-AF65-F5344CB8AC3E}">
        <p14:creationId xmlns:p14="http://schemas.microsoft.com/office/powerpoint/2010/main" val="5237761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EC94408-4936-1147-9D10-700F2152FC77}"/>
              </a:ext>
            </a:extLst>
          </p:cNvPr>
          <p:cNvSpPr>
            <a:spLocks noGrp="1"/>
          </p:cNvSpPr>
          <p:nvPr>
            <p:ph type="title"/>
          </p:nvPr>
        </p:nvSpPr>
        <p:spPr/>
        <p:txBody>
          <a:bodyPr/>
          <a:lstStyle/>
          <a:p>
            <a:r>
              <a:rPr lang="en-AU" dirty="0"/>
              <a:t>C. Public discourse</a:t>
            </a:r>
          </a:p>
        </p:txBody>
      </p:sp>
      <p:sp>
        <p:nvSpPr>
          <p:cNvPr id="3" name="Inhaltsplatzhalter 2">
            <a:extLst>
              <a:ext uri="{FF2B5EF4-FFF2-40B4-BE49-F238E27FC236}">
                <a16:creationId xmlns:a16="http://schemas.microsoft.com/office/drawing/2014/main" id="{5FD1217F-1098-4640-BF42-D90E0EA50D3B}"/>
              </a:ext>
            </a:extLst>
          </p:cNvPr>
          <p:cNvSpPr>
            <a:spLocks noGrp="1"/>
          </p:cNvSpPr>
          <p:nvPr>
            <p:ph idx="1"/>
          </p:nvPr>
        </p:nvSpPr>
        <p:spPr/>
        <p:txBody>
          <a:bodyPr>
            <a:normAutofit/>
          </a:bodyPr>
          <a:lstStyle/>
          <a:p>
            <a:pPr marL="0" indent="0">
              <a:buNone/>
            </a:pPr>
            <a:r>
              <a:rPr lang="en-GB" b="1" dirty="0" smtClean="0"/>
              <a:t>Relevance for Sustainability Communication?</a:t>
            </a:r>
          </a:p>
          <a:p>
            <a:pPr marL="0" indent="0">
              <a:buNone/>
            </a:pPr>
            <a:endParaRPr lang="en-GB" dirty="0" smtClean="0"/>
          </a:p>
          <a:p>
            <a:pPr marL="0" indent="0">
              <a:buNone/>
            </a:pPr>
            <a:r>
              <a:rPr lang="en-GB" dirty="0" smtClean="0"/>
              <a:t>„Ideal“ of the Public Sphere (</a:t>
            </a:r>
            <a:r>
              <a:rPr lang="en-GB" dirty="0" err="1" smtClean="0"/>
              <a:t>Habermas</a:t>
            </a:r>
            <a:r>
              <a:rPr lang="en-GB" dirty="0" smtClean="0"/>
              <a:t>) = Idea of sustainability</a:t>
            </a:r>
            <a:r>
              <a:rPr lang="en-GB" i="1" dirty="0" smtClean="0"/>
              <a:t> </a:t>
            </a:r>
          </a:p>
          <a:p>
            <a:r>
              <a:rPr lang="en-GB" dirty="0" smtClean="0"/>
              <a:t>Disregard of status (equality)</a:t>
            </a:r>
          </a:p>
          <a:p>
            <a:r>
              <a:rPr lang="en-GB" dirty="0" smtClean="0"/>
              <a:t>Domain of common concern (every interpretation possible)</a:t>
            </a:r>
          </a:p>
          <a:p>
            <a:r>
              <a:rPr lang="en-GB" dirty="0" smtClean="0"/>
              <a:t>Inclusivity (participation, engagement)</a:t>
            </a:r>
          </a:p>
          <a:p>
            <a:pPr marL="0" indent="0">
              <a:buNone/>
            </a:pPr>
            <a:r>
              <a:rPr lang="en-GB" dirty="0" smtClean="0"/>
              <a:t>-&gt; see Critical theories (feminism, heteronormativity, Fraser; etc.; and </a:t>
            </a:r>
            <a:r>
              <a:rPr lang="en-GB" dirty="0" err="1" smtClean="0"/>
              <a:t>Habermas</a:t>
            </a:r>
            <a:r>
              <a:rPr lang="en-GB" dirty="0" smtClean="0"/>
              <a:t>‘ „</a:t>
            </a:r>
            <a:r>
              <a:rPr lang="en-GB" dirty="0" err="1" smtClean="0"/>
              <a:t>Strukturwandel</a:t>
            </a:r>
            <a:r>
              <a:rPr lang="en-GB" dirty="0" smtClean="0"/>
              <a:t> der </a:t>
            </a:r>
            <a:r>
              <a:rPr lang="en-GB" dirty="0" err="1" smtClean="0"/>
              <a:t>Öffentlichkeit</a:t>
            </a:r>
            <a:r>
              <a:rPr lang="en-GB" dirty="0" smtClean="0"/>
              <a:t>“) </a:t>
            </a:r>
            <a:endParaRPr lang="en-GB" dirty="0"/>
          </a:p>
        </p:txBody>
      </p:sp>
    </p:spTree>
    <p:extLst>
      <p:ext uri="{BB962C8B-B14F-4D97-AF65-F5344CB8AC3E}">
        <p14:creationId xmlns:p14="http://schemas.microsoft.com/office/powerpoint/2010/main" val="35590866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EC94408-4936-1147-9D10-700F2152FC77}"/>
              </a:ext>
            </a:extLst>
          </p:cNvPr>
          <p:cNvSpPr>
            <a:spLocks noGrp="1"/>
          </p:cNvSpPr>
          <p:nvPr>
            <p:ph type="title"/>
          </p:nvPr>
        </p:nvSpPr>
        <p:spPr/>
        <p:txBody>
          <a:bodyPr/>
          <a:lstStyle/>
          <a:p>
            <a:r>
              <a:rPr lang="en-AU" dirty="0"/>
              <a:t>C. Public discourse</a:t>
            </a:r>
          </a:p>
        </p:txBody>
      </p:sp>
      <p:sp>
        <p:nvSpPr>
          <p:cNvPr id="3" name="Inhaltsplatzhalter 2">
            <a:extLst>
              <a:ext uri="{FF2B5EF4-FFF2-40B4-BE49-F238E27FC236}">
                <a16:creationId xmlns:a16="http://schemas.microsoft.com/office/drawing/2014/main" id="{5FD1217F-1098-4640-BF42-D90E0EA50D3B}"/>
              </a:ext>
            </a:extLst>
          </p:cNvPr>
          <p:cNvSpPr>
            <a:spLocks noGrp="1"/>
          </p:cNvSpPr>
          <p:nvPr>
            <p:ph idx="1"/>
          </p:nvPr>
        </p:nvSpPr>
        <p:spPr/>
        <p:txBody>
          <a:bodyPr>
            <a:normAutofit/>
          </a:bodyPr>
          <a:lstStyle/>
          <a:p>
            <a:pPr marL="0" indent="0">
              <a:buNone/>
            </a:pPr>
            <a:r>
              <a:rPr lang="en-GB" b="1" dirty="0" smtClean="0"/>
              <a:t>Relevance for Sustainability Communication?</a:t>
            </a:r>
          </a:p>
          <a:p>
            <a:pPr marL="0" indent="0">
              <a:buNone/>
            </a:pPr>
            <a:endParaRPr lang="en-GB" dirty="0" smtClean="0"/>
          </a:p>
          <a:p>
            <a:pPr marL="0" indent="0">
              <a:buNone/>
            </a:pPr>
            <a:r>
              <a:rPr lang="en-GB" dirty="0" smtClean="0"/>
              <a:t>A public sphere / public discourse on/about sustainability is necessary, because the </a:t>
            </a:r>
            <a:r>
              <a:rPr lang="en-GB" b="1" dirty="0" smtClean="0"/>
              <a:t>transformation of norms </a:t>
            </a:r>
            <a:r>
              <a:rPr lang="en-GB" dirty="0" smtClean="0"/>
              <a:t>needs public expression and ways in which contemporary public discourse reflects and represents, as well as imagines, social relations. </a:t>
            </a:r>
            <a:endParaRPr lang="en-GB" dirty="0"/>
          </a:p>
        </p:txBody>
      </p:sp>
    </p:spTree>
    <p:extLst>
      <p:ext uri="{BB962C8B-B14F-4D97-AF65-F5344CB8AC3E}">
        <p14:creationId xmlns:p14="http://schemas.microsoft.com/office/powerpoint/2010/main" val="26761973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E5B3A1C5-9013-0249-887F-EECCEABEB485}"/>
              </a:ext>
            </a:extLst>
          </p:cNvPr>
          <p:cNvSpPr/>
          <p:nvPr/>
        </p:nvSpPr>
        <p:spPr>
          <a:xfrm>
            <a:off x="2855640" y="2636912"/>
            <a:ext cx="4320480" cy="648072"/>
          </a:xfrm>
          <a:prstGeom prst="ellipse">
            <a:avLst/>
          </a:prstGeom>
          <a:solidFill>
            <a:srgbClr val="BEBC32"/>
          </a:solidFill>
          <a:ln>
            <a:solidFill>
              <a:srgbClr val="861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el 1">
            <a:extLst>
              <a:ext uri="{FF2B5EF4-FFF2-40B4-BE49-F238E27FC236}">
                <a16:creationId xmlns:a16="http://schemas.microsoft.com/office/drawing/2014/main" id="{FEC94408-4936-1147-9D10-700F2152FC77}"/>
              </a:ext>
            </a:extLst>
          </p:cNvPr>
          <p:cNvSpPr>
            <a:spLocks noGrp="1"/>
          </p:cNvSpPr>
          <p:nvPr>
            <p:ph type="title"/>
          </p:nvPr>
        </p:nvSpPr>
        <p:spPr/>
        <p:txBody>
          <a:bodyPr/>
          <a:lstStyle/>
          <a:p>
            <a:r>
              <a:rPr lang="en-AU" dirty="0"/>
              <a:t>C. Public discourse</a:t>
            </a:r>
          </a:p>
        </p:txBody>
      </p:sp>
      <p:sp>
        <p:nvSpPr>
          <p:cNvPr id="3" name="Inhaltsplatzhalter 2">
            <a:extLst>
              <a:ext uri="{FF2B5EF4-FFF2-40B4-BE49-F238E27FC236}">
                <a16:creationId xmlns:a16="http://schemas.microsoft.com/office/drawing/2014/main" id="{5FD1217F-1098-4640-BF42-D90E0EA50D3B}"/>
              </a:ext>
            </a:extLst>
          </p:cNvPr>
          <p:cNvSpPr>
            <a:spLocks noGrp="1"/>
          </p:cNvSpPr>
          <p:nvPr>
            <p:ph idx="1"/>
          </p:nvPr>
        </p:nvSpPr>
        <p:spPr/>
        <p:txBody>
          <a:bodyPr>
            <a:normAutofit/>
          </a:bodyPr>
          <a:lstStyle/>
          <a:p>
            <a:pPr marL="0" indent="0">
              <a:buNone/>
            </a:pPr>
            <a:r>
              <a:rPr lang="de-AT" b="1" dirty="0" err="1"/>
              <a:t>Relevance</a:t>
            </a:r>
            <a:r>
              <a:rPr lang="de-AT" b="1" dirty="0"/>
              <a:t> </a:t>
            </a:r>
            <a:r>
              <a:rPr lang="de-AT" b="1" dirty="0" err="1"/>
              <a:t>for</a:t>
            </a:r>
            <a:r>
              <a:rPr lang="de-AT" b="1" dirty="0"/>
              <a:t> </a:t>
            </a:r>
            <a:r>
              <a:rPr lang="de-AT" b="1" dirty="0" err="1"/>
              <a:t>Sustainability</a:t>
            </a:r>
            <a:r>
              <a:rPr lang="de-AT" b="1" dirty="0"/>
              <a:t> Communication?</a:t>
            </a:r>
          </a:p>
          <a:p>
            <a:pPr marL="0" indent="0">
              <a:buNone/>
            </a:pPr>
            <a:endParaRPr lang="de-AT" dirty="0"/>
          </a:p>
          <a:p>
            <a:pPr marL="0" indent="0">
              <a:buNone/>
            </a:pPr>
            <a:r>
              <a:rPr lang="de-AT" dirty="0"/>
              <a:t>A </a:t>
            </a:r>
            <a:r>
              <a:rPr lang="de-AT" dirty="0" err="1"/>
              <a:t>public</a:t>
            </a:r>
            <a:r>
              <a:rPr lang="de-AT" dirty="0"/>
              <a:t> </a:t>
            </a:r>
            <a:r>
              <a:rPr lang="de-AT" dirty="0" err="1"/>
              <a:t>sphere</a:t>
            </a:r>
            <a:r>
              <a:rPr lang="de-AT" dirty="0"/>
              <a:t> / </a:t>
            </a:r>
            <a:r>
              <a:rPr lang="de-AT" dirty="0" err="1"/>
              <a:t>public</a:t>
            </a:r>
            <a:r>
              <a:rPr lang="de-AT" dirty="0"/>
              <a:t> </a:t>
            </a:r>
            <a:r>
              <a:rPr lang="de-AT" dirty="0" err="1"/>
              <a:t>discourse</a:t>
            </a:r>
            <a:r>
              <a:rPr lang="de-AT" dirty="0"/>
              <a:t> on/</a:t>
            </a:r>
            <a:r>
              <a:rPr lang="de-AT" dirty="0" err="1"/>
              <a:t>about</a:t>
            </a:r>
            <a:r>
              <a:rPr lang="de-AT" dirty="0"/>
              <a:t> </a:t>
            </a:r>
            <a:r>
              <a:rPr lang="de-AT" dirty="0" err="1"/>
              <a:t>sustainability</a:t>
            </a:r>
            <a:r>
              <a:rPr lang="de-AT" dirty="0"/>
              <a:t> </a:t>
            </a:r>
            <a:r>
              <a:rPr lang="de-AT" dirty="0" err="1"/>
              <a:t>is</a:t>
            </a:r>
            <a:r>
              <a:rPr lang="de-AT" dirty="0"/>
              <a:t> </a:t>
            </a:r>
            <a:r>
              <a:rPr lang="de-AT" dirty="0" err="1"/>
              <a:t>necessary</a:t>
            </a:r>
            <a:r>
              <a:rPr lang="de-AT" dirty="0"/>
              <a:t>, </a:t>
            </a:r>
            <a:r>
              <a:rPr lang="de-AT" dirty="0" err="1"/>
              <a:t>because</a:t>
            </a:r>
            <a:r>
              <a:rPr lang="de-AT" dirty="0"/>
              <a:t> </a:t>
            </a:r>
            <a:r>
              <a:rPr lang="de-AT" dirty="0" err="1"/>
              <a:t>the</a:t>
            </a:r>
            <a:r>
              <a:rPr lang="de-AT" dirty="0"/>
              <a:t> </a:t>
            </a:r>
            <a:r>
              <a:rPr lang="de-AT" b="1" dirty="0" err="1"/>
              <a:t>transformation</a:t>
            </a:r>
            <a:r>
              <a:rPr lang="de-AT" b="1" dirty="0"/>
              <a:t> </a:t>
            </a:r>
            <a:r>
              <a:rPr lang="de-AT" b="1" dirty="0" err="1"/>
              <a:t>of</a:t>
            </a:r>
            <a:r>
              <a:rPr lang="de-AT" b="1" dirty="0"/>
              <a:t> </a:t>
            </a:r>
            <a:r>
              <a:rPr lang="de-AT" b="1" dirty="0" err="1"/>
              <a:t>norms</a:t>
            </a:r>
            <a:r>
              <a:rPr lang="de-AT" b="1" dirty="0"/>
              <a:t> </a:t>
            </a:r>
            <a:r>
              <a:rPr lang="de-AT" dirty="0" err="1"/>
              <a:t>needs</a:t>
            </a:r>
            <a:r>
              <a:rPr lang="de-AT" dirty="0"/>
              <a:t> </a:t>
            </a:r>
            <a:r>
              <a:rPr lang="de-AT" dirty="0" err="1"/>
              <a:t>public</a:t>
            </a:r>
            <a:r>
              <a:rPr lang="de-AT" dirty="0"/>
              <a:t> </a:t>
            </a:r>
            <a:r>
              <a:rPr lang="de-AT" dirty="0" err="1"/>
              <a:t>expression</a:t>
            </a:r>
            <a:r>
              <a:rPr lang="de-AT" dirty="0"/>
              <a:t> </a:t>
            </a:r>
            <a:r>
              <a:rPr lang="de-AT" dirty="0" err="1"/>
              <a:t>and</a:t>
            </a:r>
            <a:r>
              <a:rPr lang="de-AT" dirty="0"/>
              <a:t> </a:t>
            </a:r>
            <a:r>
              <a:rPr lang="de-AT" dirty="0" err="1"/>
              <a:t>ways</a:t>
            </a:r>
            <a:r>
              <a:rPr lang="de-AT" dirty="0"/>
              <a:t> in </a:t>
            </a:r>
            <a:r>
              <a:rPr lang="de-AT" dirty="0" err="1"/>
              <a:t>which</a:t>
            </a:r>
            <a:r>
              <a:rPr lang="de-AT" dirty="0"/>
              <a:t> </a:t>
            </a:r>
            <a:r>
              <a:rPr lang="de-AT" dirty="0" err="1"/>
              <a:t>contemporary</a:t>
            </a:r>
            <a:r>
              <a:rPr lang="de-AT" dirty="0"/>
              <a:t> </a:t>
            </a:r>
            <a:r>
              <a:rPr lang="de-AT" dirty="0" err="1"/>
              <a:t>public</a:t>
            </a:r>
            <a:r>
              <a:rPr lang="de-AT" dirty="0"/>
              <a:t> </a:t>
            </a:r>
            <a:r>
              <a:rPr lang="de-AT" dirty="0" err="1"/>
              <a:t>discourse</a:t>
            </a:r>
            <a:r>
              <a:rPr lang="de-AT" dirty="0"/>
              <a:t> </a:t>
            </a:r>
            <a:r>
              <a:rPr lang="de-AT" dirty="0" err="1"/>
              <a:t>reflects</a:t>
            </a:r>
            <a:r>
              <a:rPr lang="de-AT" dirty="0"/>
              <a:t> </a:t>
            </a:r>
            <a:r>
              <a:rPr lang="de-AT" dirty="0" err="1"/>
              <a:t>and</a:t>
            </a:r>
            <a:r>
              <a:rPr lang="de-AT" dirty="0"/>
              <a:t> </a:t>
            </a:r>
            <a:r>
              <a:rPr lang="de-AT" dirty="0" err="1"/>
              <a:t>represents</a:t>
            </a:r>
            <a:r>
              <a:rPr lang="de-AT" dirty="0"/>
              <a:t>, </a:t>
            </a:r>
            <a:r>
              <a:rPr lang="de-AT" dirty="0" err="1"/>
              <a:t>as</a:t>
            </a:r>
            <a:r>
              <a:rPr lang="de-AT" dirty="0"/>
              <a:t> </a:t>
            </a:r>
            <a:r>
              <a:rPr lang="de-AT" dirty="0" err="1"/>
              <a:t>well</a:t>
            </a:r>
            <a:r>
              <a:rPr lang="de-AT" dirty="0"/>
              <a:t> </a:t>
            </a:r>
            <a:r>
              <a:rPr lang="de-AT" dirty="0" err="1"/>
              <a:t>as</a:t>
            </a:r>
            <a:r>
              <a:rPr lang="de-AT" dirty="0"/>
              <a:t> </a:t>
            </a:r>
            <a:r>
              <a:rPr lang="de-AT" dirty="0" err="1"/>
              <a:t>imagines</a:t>
            </a:r>
            <a:r>
              <a:rPr lang="de-AT" dirty="0"/>
              <a:t>, </a:t>
            </a:r>
            <a:r>
              <a:rPr lang="de-AT" dirty="0" err="1"/>
              <a:t>social</a:t>
            </a:r>
            <a:r>
              <a:rPr lang="de-AT" dirty="0"/>
              <a:t> </a:t>
            </a:r>
            <a:r>
              <a:rPr lang="de-AT" dirty="0" err="1"/>
              <a:t>relations</a:t>
            </a:r>
            <a:r>
              <a:rPr lang="de-AT" dirty="0"/>
              <a:t>. </a:t>
            </a:r>
          </a:p>
        </p:txBody>
      </p:sp>
      <p:cxnSp>
        <p:nvCxnSpPr>
          <p:cNvPr id="6" name="Gerade Verbindung mit Pfeil 5">
            <a:extLst>
              <a:ext uri="{FF2B5EF4-FFF2-40B4-BE49-F238E27FC236}">
                <a16:creationId xmlns:a16="http://schemas.microsoft.com/office/drawing/2014/main" id="{6CA44D51-5FF1-B345-A22F-B2174FE16A28}"/>
              </a:ext>
            </a:extLst>
          </p:cNvPr>
          <p:cNvCxnSpPr/>
          <p:nvPr/>
        </p:nvCxnSpPr>
        <p:spPr>
          <a:xfrm>
            <a:off x="6096000" y="3284984"/>
            <a:ext cx="1296144" cy="1656184"/>
          </a:xfrm>
          <a:prstGeom prst="straightConnector1">
            <a:avLst/>
          </a:prstGeom>
          <a:ln>
            <a:solidFill>
              <a:srgbClr val="861A59"/>
            </a:solidFill>
            <a:tailEnd type="triangle"/>
          </a:ln>
        </p:spPr>
        <p:style>
          <a:lnRef idx="1">
            <a:schemeClr val="accent1"/>
          </a:lnRef>
          <a:fillRef idx="0">
            <a:schemeClr val="accent1"/>
          </a:fillRef>
          <a:effectRef idx="0">
            <a:schemeClr val="accent1"/>
          </a:effectRef>
          <a:fontRef idx="minor">
            <a:schemeClr val="tx1"/>
          </a:fontRef>
        </p:style>
      </p:cxnSp>
      <p:sp>
        <p:nvSpPr>
          <p:cNvPr id="7" name="Textfeld 6">
            <a:extLst>
              <a:ext uri="{FF2B5EF4-FFF2-40B4-BE49-F238E27FC236}">
                <a16:creationId xmlns:a16="http://schemas.microsoft.com/office/drawing/2014/main" id="{A086DFC6-8E69-B643-9229-B2A729490572}"/>
              </a:ext>
            </a:extLst>
          </p:cNvPr>
          <p:cNvSpPr txBox="1"/>
          <p:nvPr/>
        </p:nvSpPr>
        <p:spPr>
          <a:xfrm>
            <a:off x="6744072" y="4941168"/>
            <a:ext cx="4176464" cy="369332"/>
          </a:xfrm>
          <a:prstGeom prst="rect">
            <a:avLst/>
          </a:prstGeom>
          <a:noFill/>
        </p:spPr>
        <p:txBody>
          <a:bodyPr wrap="square" rtlCol="0">
            <a:spAutoFit/>
          </a:bodyPr>
          <a:lstStyle/>
          <a:p>
            <a:r>
              <a:rPr lang="en-AU" dirty="0">
                <a:latin typeface="Verdana" panose="020B0604030504040204" pitchFamily="34" charset="0"/>
                <a:ea typeface="Verdana" panose="020B0604030504040204" pitchFamily="34" charset="0"/>
                <a:cs typeface="Verdana" panose="020B0604030504040204" pitchFamily="34" charset="0"/>
              </a:rPr>
              <a:t>Sustainability as new norm?</a:t>
            </a:r>
          </a:p>
        </p:txBody>
      </p:sp>
    </p:spTree>
    <p:extLst>
      <p:ext uri="{BB962C8B-B14F-4D97-AF65-F5344CB8AC3E}">
        <p14:creationId xmlns:p14="http://schemas.microsoft.com/office/powerpoint/2010/main" val="29397849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FCC45B32-8D76-1247-BC68-23303E59F5F2}"/>
              </a:ext>
            </a:extLst>
          </p:cNvPr>
          <p:cNvSpPr/>
          <p:nvPr/>
        </p:nvSpPr>
        <p:spPr>
          <a:xfrm>
            <a:off x="1165664" y="2852936"/>
            <a:ext cx="10992544" cy="1368152"/>
          </a:xfrm>
          <a:prstGeom prst="rect">
            <a:avLst/>
          </a:prstGeom>
          <a:solidFill>
            <a:srgbClr val="BEBC32"/>
          </a:solidFill>
          <a:ln>
            <a:solidFill>
              <a:srgbClr val="861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el 1">
            <a:extLst>
              <a:ext uri="{FF2B5EF4-FFF2-40B4-BE49-F238E27FC236}">
                <a16:creationId xmlns:a16="http://schemas.microsoft.com/office/drawing/2014/main" id="{FEC94408-4936-1147-9D10-700F2152FC77}"/>
              </a:ext>
            </a:extLst>
          </p:cNvPr>
          <p:cNvSpPr>
            <a:spLocks noGrp="1"/>
          </p:cNvSpPr>
          <p:nvPr>
            <p:ph type="title"/>
          </p:nvPr>
        </p:nvSpPr>
        <p:spPr/>
        <p:txBody>
          <a:bodyPr/>
          <a:lstStyle/>
          <a:p>
            <a:r>
              <a:rPr lang="en-AU" dirty="0"/>
              <a:t>C. Public discourse</a:t>
            </a:r>
          </a:p>
        </p:txBody>
      </p:sp>
      <p:sp>
        <p:nvSpPr>
          <p:cNvPr id="3" name="Inhaltsplatzhalter 2">
            <a:extLst>
              <a:ext uri="{FF2B5EF4-FFF2-40B4-BE49-F238E27FC236}">
                <a16:creationId xmlns:a16="http://schemas.microsoft.com/office/drawing/2014/main" id="{5FD1217F-1098-4640-BF42-D90E0EA50D3B}"/>
              </a:ext>
            </a:extLst>
          </p:cNvPr>
          <p:cNvSpPr>
            <a:spLocks noGrp="1"/>
          </p:cNvSpPr>
          <p:nvPr>
            <p:ph idx="1"/>
          </p:nvPr>
        </p:nvSpPr>
        <p:spPr>
          <a:xfrm>
            <a:off x="1165664" y="1628800"/>
            <a:ext cx="10753196" cy="4525963"/>
          </a:xfrm>
        </p:spPr>
        <p:txBody>
          <a:bodyPr>
            <a:normAutofit fontScale="92500" lnSpcReduction="10000"/>
          </a:bodyPr>
          <a:lstStyle/>
          <a:p>
            <a:pPr marL="0" indent="0">
              <a:buNone/>
            </a:pPr>
            <a:r>
              <a:rPr lang="en-GB" b="1" dirty="0" smtClean="0"/>
              <a:t>Relevance for Sustainability Communication?</a:t>
            </a:r>
          </a:p>
          <a:p>
            <a:pPr marL="0" indent="0">
              <a:buNone/>
            </a:pPr>
            <a:endParaRPr lang="en-GB" dirty="0" smtClean="0"/>
          </a:p>
          <a:p>
            <a:pPr marL="0" indent="0">
              <a:buNone/>
            </a:pPr>
            <a:r>
              <a:rPr lang="en-GB" dirty="0" smtClean="0"/>
              <a:t>Transformation = „normalization“</a:t>
            </a:r>
          </a:p>
          <a:p>
            <a:pPr marL="0" indent="0">
              <a:buNone/>
            </a:pPr>
            <a:endParaRPr lang="en-GB" dirty="0" smtClean="0"/>
          </a:p>
          <a:p>
            <a:pPr marL="0" indent="0">
              <a:buNone/>
            </a:pPr>
            <a:r>
              <a:rPr lang="en-GB" dirty="0" smtClean="0"/>
              <a:t>Normalization of Sustainability through communication = sustainability communication as set of simultaneous or subsequent discursive strategies which gradually introduce and/or perpetuate in public discourse some new patterns of representing social actors, processes and issues. </a:t>
            </a:r>
          </a:p>
          <a:p>
            <a:pPr marL="0" indent="0">
              <a:buNone/>
            </a:pPr>
            <a:endParaRPr lang="en-GB" dirty="0" smtClean="0"/>
          </a:p>
          <a:p>
            <a:pPr marL="0" indent="0">
              <a:buNone/>
            </a:pPr>
            <a:r>
              <a:rPr lang="en-GB" dirty="0" smtClean="0"/>
              <a:t>-&gt; Important: these discursive strategies are initiated and </a:t>
            </a:r>
            <a:r>
              <a:rPr lang="en-GB" dirty="0" err="1" smtClean="0"/>
              <a:t>recontextualised</a:t>
            </a:r>
            <a:r>
              <a:rPr lang="en-GB" dirty="0" smtClean="0"/>
              <a:t> as part and parcel of wider – and in most cases pre-determined – forms of social, political and economic action designed to not only change the norms of social conduct but also to gain legitimacy from such a change and from the introduction of a related, “new” normative order (see </a:t>
            </a:r>
            <a:r>
              <a:rPr lang="en-GB" dirty="0" err="1" smtClean="0"/>
              <a:t>Krzyżanowski</a:t>
            </a:r>
            <a:r>
              <a:rPr lang="en-GB" dirty="0" smtClean="0"/>
              <a:t>, </a:t>
            </a:r>
            <a:r>
              <a:rPr lang="en-GB" dirty="0" err="1" smtClean="0"/>
              <a:t>Wodak</a:t>
            </a:r>
            <a:r>
              <a:rPr lang="en-GB" dirty="0" smtClean="0"/>
              <a:t>).</a:t>
            </a:r>
            <a:endParaRPr lang="en-GB" dirty="0"/>
          </a:p>
        </p:txBody>
      </p:sp>
    </p:spTree>
    <p:extLst>
      <p:ext uri="{BB962C8B-B14F-4D97-AF65-F5344CB8AC3E}">
        <p14:creationId xmlns:p14="http://schemas.microsoft.com/office/powerpoint/2010/main" val="3669353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199456" y="476672"/>
            <a:ext cx="10753200" cy="505528"/>
          </a:xfrm>
        </p:spPr>
        <p:txBody>
          <a:bodyPr/>
          <a:lstStyle/>
          <a:p>
            <a:pPr algn="ctr"/>
            <a:r>
              <a:rPr lang="de-DE" dirty="0" err="1" smtClean="0">
                <a:solidFill>
                  <a:schemeClr val="bg1"/>
                </a:solidFill>
              </a:rPr>
              <a:t>Where</a:t>
            </a:r>
            <a:r>
              <a:rPr lang="de-DE" dirty="0" smtClean="0">
                <a:solidFill>
                  <a:schemeClr val="bg1"/>
                </a:solidFill>
              </a:rPr>
              <a:t> </a:t>
            </a:r>
            <a:r>
              <a:rPr lang="de-DE" dirty="0" err="1" smtClean="0">
                <a:solidFill>
                  <a:schemeClr val="bg1"/>
                </a:solidFill>
              </a:rPr>
              <a:t>are</a:t>
            </a:r>
            <a:r>
              <a:rPr lang="de-DE" dirty="0" smtClean="0">
                <a:solidFill>
                  <a:schemeClr val="bg1"/>
                </a:solidFill>
              </a:rPr>
              <a:t> </a:t>
            </a:r>
            <a:r>
              <a:rPr lang="de-DE" dirty="0" err="1" smtClean="0">
                <a:solidFill>
                  <a:schemeClr val="bg1"/>
                </a:solidFill>
              </a:rPr>
              <a:t>we</a:t>
            </a:r>
            <a:r>
              <a:rPr lang="de-DE" dirty="0" smtClean="0">
                <a:solidFill>
                  <a:schemeClr val="bg1"/>
                </a:solidFill>
              </a:rPr>
              <a:t>?</a:t>
            </a:r>
            <a:endParaRPr lang="de-DE" dirty="0">
              <a:solidFill>
                <a:schemeClr val="bg1"/>
              </a:solidFill>
            </a:endParaRPr>
          </a:p>
        </p:txBody>
      </p:sp>
      <p:sp>
        <p:nvSpPr>
          <p:cNvPr id="4099" name="Rectangle 3"/>
          <p:cNvSpPr>
            <a:spLocks noGrp="1" noChangeArrowheads="1"/>
          </p:cNvSpPr>
          <p:nvPr>
            <p:ph type="body" idx="1"/>
          </p:nvPr>
        </p:nvSpPr>
        <p:spPr>
          <a:xfrm>
            <a:off x="1199456" y="1484784"/>
            <a:ext cx="10753200" cy="4525200"/>
          </a:xfrm>
        </p:spPr>
        <p:txBody>
          <a:bodyPr/>
          <a:lstStyle/>
          <a:p>
            <a:pPr>
              <a:buNone/>
            </a:pPr>
            <a:r>
              <a:rPr lang="de-DE" dirty="0"/>
              <a:t>Episode </a:t>
            </a:r>
            <a:r>
              <a:rPr lang="de-DE" dirty="0" smtClean="0"/>
              <a:t>1</a:t>
            </a:r>
            <a:r>
              <a:rPr lang="de-DE" dirty="0"/>
              <a:t>: </a:t>
            </a:r>
            <a:r>
              <a:rPr lang="de-DE" dirty="0" smtClean="0"/>
              <a:t>	Key </a:t>
            </a:r>
            <a:r>
              <a:rPr lang="de-DE" dirty="0" err="1"/>
              <a:t>concepts</a:t>
            </a:r>
            <a:r>
              <a:rPr lang="de-DE" dirty="0"/>
              <a:t> of </a:t>
            </a:r>
            <a:r>
              <a:rPr lang="de-DE" dirty="0" err="1"/>
              <a:t>communication</a:t>
            </a:r>
            <a:endParaRPr lang="de-DE" dirty="0"/>
          </a:p>
          <a:p>
            <a:pPr>
              <a:buNone/>
            </a:pPr>
            <a:endParaRPr lang="de-DE" b="1" dirty="0" smtClean="0">
              <a:solidFill>
                <a:srgbClr val="95843F"/>
              </a:solidFill>
            </a:endParaRPr>
          </a:p>
          <a:p>
            <a:pPr>
              <a:buNone/>
            </a:pPr>
            <a:r>
              <a:rPr lang="de-DE" b="1" dirty="0" smtClean="0">
                <a:solidFill>
                  <a:srgbClr val="95843F"/>
                </a:solidFill>
              </a:rPr>
              <a:t>Episode </a:t>
            </a:r>
            <a:r>
              <a:rPr lang="de-DE" b="1" dirty="0" smtClean="0">
                <a:solidFill>
                  <a:srgbClr val="95843F"/>
                </a:solidFill>
              </a:rPr>
              <a:t>2</a:t>
            </a:r>
            <a:r>
              <a:rPr lang="de-DE" b="1" dirty="0">
                <a:solidFill>
                  <a:srgbClr val="95843F"/>
                </a:solidFill>
              </a:rPr>
              <a:t>: </a:t>
            </a:r>
            <a:r>
              <a:rPr lang="de-DE" b="1" dirty="0" smtClean="0">
                <a:solidFill>
                  <a:srgbClr val="95843F"/>
                </a:solidFill>
              </a:rPr>
              <a:t>	The </a:t>
            </a:r>
            <a:r>
              <a:rPr lang="de-DE" b="1" dirty="0">
                <a:solidFill>
                  <a:srgbClr val="95843F"/>
                </a:solidFill>
              </a:rPr>
              <a:t>„</a:t>
            </a:r>
            <a:r>
              <a:rPr lang="de-DE" b="1" dirty="0" err="1">
                <a:solidFill>
                  <a:srgbClr val="95843F"/>
                </a:solidFill>
              </a:rPr>
              <a:t>public</a:t>
            </a:r>
            <a:r>
              <a:rPr lang="de-DE" b="1" dirty="0">
                <a:solidFill>
                  <a:srgbClr val="95843F"/>
                </a:solidFill>
              </a:rPr>
              <a:t>“ &amp; </a:t>
            </a:r>
            <a:r>
              <a:rPr lang="de-DE" b="1" dirty="0" err="1">
                <a:solidFill>
                  <a:srgbClr val="95843F"/>
                </a:solidFill>
              </a:rPr>
              <a:t>public</a:t>
            </a:r>
            <a:r>
              <a:rPr lang="de-DE" b="1" dirty="0">
                <a:solidFill>
                  <a:srgbClr val="95843F"/>
                </a:solidFill>
              </a:rPr>
              <a:t> </a:t>
            </a:r>
            <a:r>
              <a:rPr lang="de-DE" b="1" dirty="0" err="1">
                <a:solidFill>
                  <a:srgbClr val="95843F"/>
                </a:solidFill>
              </a:rPr>
              <a:t>discourses</a:t>
            </a:r>
            <a:endParaRPr lang="de-DE" b="1" dirty="0">
              <a:solidFill>
                <a:srgbClr val="95843F"/>
              </a:solidFill>
            </a:endParaRPr>
          </a:p>
          <a:p>
            <a:pPr>
              <a:buFontTx/>
              <a:buNone/>
            </a:pPr>
            <a:endParaRPr lang="de-DE" dirty="0" smtClean="0"/>
          </a:p>
          <a:p>
            <a:pPr>
              <a:buFontTx/>
              <a:buNone/>
            </a:pPr>
            <a:r>
              <a:rPr lang="de-DE" dirty="0" smtClean="0"/>
              <a:t>Episode </a:t>
            </a:r>
            <a:r>
              <a:rPr lang="de-DE" dirty="0" smtClean="0"/>
              <a:t>3</a:t>
            </a:r>
            <a:r>
              <a:rPr lang="de-DE" dirty="0"/>
              <a:t>: </a:t>
            </a:r>
            <a:r>
              <a:rPr lang="de-DE" dirty="0" smtClean="0"/>
              <a:t>	</a:t>
            </a:r>
            <a:r>
              <a:rPr lang="de-DE" dirty="0" err="1" smtClean="0"/>
              <a:t>Sustainability</a:t>
            </a:r>
            <a:r>
              <a:rPr lang="de-DE" dirty="0" smtClean="0"/>
              <a:t> </a:t>
            </a:r>
            <a:r>
              <a:rPr lang="de-DE" dirty="0" err="1"/>
              <a:t>issues</a:t>
            </a:r>
            <a:r>
              <a:rPr lang="de-DE" dirty="0"/>
              <a:t> &amp; </a:t>
            </a:r>
            <a:r>
              <a:rPr lang="de-DE" dirty="0" err="1"/>
              <a:t>crises</a:t>
            </a:r>
            <a:endParaRPr lang="de-DE" dirty="0"/>
          </a:p>
          <a:p>
            <a:pPr>
              <a:buNone/>
            </a:pPr>
            <a:endParaRPr lang="de-DE" dirty="0" smtClean="0"/>
          </a:p>
          <a:p>
            <a:pPr>
              <a:buNone/>
            </a:pPr>
            <a:r>
              <a:rPr lang="de-DE" dirty="0" smtClean="0"/>
              <a:t>Episode </a:t>
            </a:r>
            <a:r>
              <a:rPr lang="de-DE" dirty="0" smtClean="0"/>
              <a:t>4</a:t>
            </a:r>
            <a:r>
              <a:rPr lang="de-DE" dirty="0"/>
              <a:t>: </a:t>
            </a:r>
            <a:r>
              <a:rPr lang="de-DE" dirty="0" smtClean="0"/>
              <a:t>	</a:t>
            </a:r>
            <a:r>
              <a:rPr lang="de-DE" dirty="0" err="1" smtClean="0"/>
              <a:t>Sustainable</a:t>
            </a:r>
            <a:r>
              <a:rPr lang="de-DE" dirty="0" smtClean="0"/>
              <a:t> </a:t>
            </a:r>
            <a:r>
              <a:rPr lang="de-DE" dirty="0" err="1"/>
              <a:t>Consumption</a:t>
            </a:r>
            <a:endParaRPr lang="de-DE" dirty="0"/>
          </a:p>
          <a:p>
            <a:pPr>
              <a:buFontTx/>
              <a:buNone/>
            </a:pPr>
            <a:endParaRPr lang="de-DE" dirty="0"/>
          </a:p>
          <a:p>
            <a:pPr>
              <a:buNone/>
            </a:pPr>
            <a:endParaRPr lang="de-DE" b="1" dirty="0">
              <a:solidFill>
                <a:srgbClr val="DFC638"/>
              </a:solidFill>
            </a:endParaRPr>
          </a:p>
          <a:p>
            <a:pPr>
              <a:buFontTx/>
              <a:buNone/>
            </a:pPr>
            <a:endParaRPr lang="de-DE" dirty="0"/>
          </a:p>
        </p:txBody>
      </p:sp>
    </p:spTree>
    <p:extLst>
      <p:ext uri="{BB962C8B-B14F-4D97-AF65-F5344CB8AC3E}">
        <p14:creationId xmlns:p14="http://schemas.microsoft.com/office/powerpoint/2010/main" val="8740537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EC94408-4936-1147-9D10-700F2152FC77}"/>
              </a:ext>
            </a:extLst>
          </p:cNvPr>
          <p:cNvSpPr>
            <a:spLocks noGrp="1"/>
          </p:cNvSpPr>
          <p:nvPr>
            <p:ph type="title"/>
          </p:nvPr>
        </p:nvSpPr>
        <p:spPr/>
        <p:txBody>
          <a:bodyPr/>
          <a:lstStyle/>
          <a:p>
            <a:r>
              <a:rPr lang="en-AU" dirty="0"/>
              <a:t>C. Public discourse</a:t>
            </a:r>
          </a:p>
        </p:txBody>
      </p:sp>
      <p:sp>
        <p:nvSpPr>
          <p:cNvPr id="3" name="Inhaltsplatzhalter 2">
            <a:extLst>
              <a:ext uri="{FF2B5EF4-FFF2-40B4-BE49-F238E27FC236}">
                <a16:creationId xmlns:a16="http://schemas.microsoft.com/office/drawing/2014/main" id="{5FD1217F-1098-4640-BF42-D90E0EA50D3B}"/>
              </a:ext>
            </a:extLst>
          </p:cNvPr>
          <p:cNvSpPr>
            <a:spLocks noGrp="1"/>
          </p:cNvSpPr>
          <p:nvPr>
            <p:ph idx="1"/>
          </p:nvPr>
        </p:nvSpPr>
        <p:spPr/>
        <p:txBody>
          <a:bodyPr>
            <a:normAutofit/>
          </a:bodyPr>
          <a:lstStyle/>
          <a:p>
            <a:pPr marL="0" indent="0">
              <a:buNone/>
            </a:pPr>
            <a:r>
              <a:rPr lang="de-AT" b="1" dirty="0"/>
              <a:t>Open </a:t>
            </a:r>
            <a:r>
              <a:rPr lang="de-AT" b="1" dirty="0" err="1"/>
              <a:t>questions</a:t>
            </a:r>
            <a:endParaRPr lang="de-AT" b="1" dirty="0"/>
          </a:p>
          <a:p>
            <a:r>
              <a:rPr lang="de-AT" dirty="0" err="1"/>
              <a:t>Is</a:t>
            </a:r>
            <a:r>
              <a:rPr lang="de-AT" dirty="0"/>
              <a:t> </a:t>
            </a:r>
            <a:r>
              <a:rPr lang="de-AT" dirty="0" err="1"/>
              <a:t>there</a:t>
            </a:r>
            <a:r>
              <a:rPr lang="de-AT" dirty="0"/>
              <a:t> a </a:t>
            </a:r>
            <a:r>
              <a:rPr lang="de-AT" dirty="0" err="1"/>
              <a:t>public</a:t>
            </a:r>
            <a:r>
              <a:rPr lang="de-AT" dirty="0"/>
              <a:t> </a:t>
            </a:r>
            <a:r>
              <a:rPr lang="de-AT" dirty="0" err="1"/>
              <a:t>discourse</a:t>
            </a:r>
            <a:r>
              <a:rPr lang="de-AT" dirty="0"/>
              <a:t> </a:t>
            </a:r>
            <a:r>
              <a:rPr lang="de-AT" i="1" dirty="0" err="1"/>
              <a:t>about</a:t>
            </a:r>
            <a:r>
              <a:rPr lang="de-AT" dirty="0"/>
              <a:t> </a:t>
            </a:r>
            <a:r>
              <a:rPr lang="de-AT" dirty="0" err="1"/>
              <a:t>sustainability</a:t>
            </a:r>
            <a:r>
              <a:rPr lang="de-AT" dirty="0"/>
              <a:t>? -&gt; </a:t>
            </a:r>
            <a:r>
              <a:rPr lang="de-AT" dirty="0" err="1"/>
              <a:t>next</a:t>
            </a:r>
            <a:r>
              <a:rPr lang="de-AT" dirty="0"/>
              <a:t> </a:t>
            </a:r>
            <a:r>
              <a:rPr lang="de-AT" dirty="0" err="1"/>
              <a:t>episode</a:t>
            </a:r>
            <a:r>
              <a:rPr lang="de-AT" dirty="0"/>
              <a:t> </a:t>
            </a:r>
            <a:r>
              <a:rPr lang="de-AT" dirty="0" err="1"/>
              <a:t>about</a:t>
            </a:r>
            <a:r>
              <a:rPr lang="de-AT" dirty="0"/>
              <a:t> </a:t>
            </a:r>
            <a:r>
              <a:rPr lang="de-AT" dirty="0" err="1"/>
              <a:t>issues</a:t>
            </a:r>
            <a:r>
              <a:rPr lang="de-AT" dirty="0"/>
              <a:t> &amp; </a:t>
            </a:r>
            <a:r>
              <a:rPr lang="de-AT" dirty="0" err="1"/>
              <a:t>discourses</a:t>
            </a:r>
            <a:endParaRPr lang="de-AT" dirty="0"/>
          </a:p>
          <a:p>
            <a:r>
              <a:rPr lang="de-AT" dirty="0" err="1"/>
              <a:t>Possibly</a:t>
            </a:r>
            <a:r>
              <a:rPr lang="de-AT" dirty="0"/>
              <a:t> </a:t>
            </a:r>
            <a:r>
              <a:rPr lang="de-AT" dirty="0" err="1"/>
              <a:t>dominated</a:t>
            </a:r>
            <a:r>
              <a:rPr lang="de-AT" dirty="0"/>
              <a:t> </a:t>
            </a:r>
            <a:r>
              <a:rPr lang="de-AT" dirty="0" err="1"/>
              <a:t>by</a:t>
            </a:r>
            <a:r>
              <a:rPr lang="de-AT" dirty="0"/>
              <a:t> </a:t>
            </a:r>
            <a:r>
              <a:rPr lang="de-AT" dirty="0" err="1"/>
              <a:t>whom</a:t>
            </a:r>
            <a:r>
              <a:rPr lang="de-AT" dirty="0"/>
              <a:t>? -&gt; last </a:t>
            </a:r>
            <a:r>
              <a:rPr lang="de-AT" dirty="0" err="1"/>
              <a:t>episode</a:t>
            </a:r>
            <a:r>
              <a:rPr lang="de-AT" dirty="0"/>
              <a:t> </a:t>
            </a:r>
            <a:r>
              <a:rPr lang="de-AT" dirty="0" err="1"/>
              <a:t>about</a:t>
            </a:r>
            <a:r>
              <a:rPr lang="de-AT" dirty="0"/>
              <a:t> </a:t>
            </a:r>
            <a:r>
              <a:rPr lang="de-AT" dirty="0" err="1"/>
              <a:t>sustainable</a:t>
            </a:r>
            <a:r>
              <a:rPr lang="de-AT" dirty="0"/>
              <a:t> </a:t>
            </a:r>
            <a:r>
              <a:rPr lang="de-AT" dirty="0" err="1"/>
              <a:t>consumption</a:t>
            </a:r>
            <a:endParaRPr lang="de-AT" dirty="0"/>
          </a:p>
          <a:p>
            <a:r>
              <a:rPr lang="de-AT" dirty="0" err="1"/>
              <a:t>Bottom</a:t>
            </a:r>
            <a:r>
              <a:rPr lang="de-AT" dirty="0"/>
              <a:t> </a:t>
            </a:r>
            <a:r>
              <a:rPr lang="de-AT" dirty="0" err="1"/>
              <a:t>up</a:t>
            </a:r>
            <a:r>
              <a:rPr lang="de-AT" dirty="0"/>
              <a:t>; „norm-</a:t>
            </a:r>
            <a:r>
              <a:rPr lang="de-AT" dirty="0" err="1"/>
              <a:t>alization</a:t>
            </a:r>
            <a:r>
              <a:rPr lang="de-AT" dirty="0"/>
              <a:t>“? -&gt; </a:t>
            </a:r>
            <a:r>
              <a:rPr lang="de-AT" dirty="0" err="1"/>
              <a:t>next</a:t>
            </a:r>
            <a:r>
              <a:rPr lang="de-AT" dirty="0"/>
              <a:t> </a:t>
            </a:r>
            <a:r>
              <a:rPr lang="de-AT" dirty="0" err="1"/>
              <a:t>lecture</a:t>
            </a:r>
            <a:r>
              <a:rPr lang="de-AT" dirty="0"/>
              <a:t> on </a:t>
            </a:r>
            <a:r>
              <a:rPr lang="de-AT" dirty="0" err="1"/>
              <a:t>communication</a:t>
            </a:r>
            <a:r>
              <a:rPr lang="de-AT" dirty="0"/>
              <a:t> </a:t>
            </a:r>
            <a:r>
              <a:rPr lang="de-AT" dirty="0" err="1"/>
              <a:t>for</a:t>
            </a:r>
            <a:r>
              <a:rPr lang="de-AT" dirty="0"/>
              <a:t> </a:t>
            </a:r>
            <a:r>
              <a:rPr lang="de-AT" dirty="0" err="1"/>
              <a:t>sustainability</a:t>
            </a:r>
            <a:endParaRPr lang="de-AT" dirty="0"/>
          </a:p>
          <a:p>
            <a:pPr marL="0" indent="0">
              <a:buNone/>
            </a:pPr>
            <a:endParaRPr lang="de-AT" dirty="0"/>
          </a:p>
          <a:p>
            <a:pPr marL="0" indent="0">
              <a:buNone/>
            </a:pPr>
            <a:endParaRPr lang="de-AT" dirty="0"/>
          </a:p>
        </p:txBody>
      </p:sp>
    </p:spTree>
    <p:extLst>
      <p:ext uri="{BB962C8B-B14F-4D97-AF65-F5344CB8AC3E}">
        <p14:creationId xmlns:p14="http://schemas.microsoft.com/office/powerpoint/2010/main" val="32992785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11F7F83-58AE-1D48-BDBB-4832307C11C5}"/>
              </a:ext>
            </a:extLst>
          </p:cNvPr>
          <p:cNvSpPr>
            <a:spLocks noGrp="1"/>
          </p:cNvSpPr>
          <p:nvPr>
            <p:ph type="title"/>
          </p:nvPr>
        </p:nvSpPr>
        <p:spPr/>
        <p:txBody>
          <a:bodyPr/>
          <a:lstStyle/>
          <a:p>
            <a:r>
              <a:rPr lang="en-AU" dirty="0"/>
              <a:t>Reflection</a:t>
            </a:r>
          </a:p>
        </p:txBody>
      </p:sp>
      <p:sp>
        <p:nvSpPr>
          <p:cNvPr id="3" name="Inhaltsplatzhalter 2">
            <a:extLst>
              <a:ext uri="{FF2B5EF4-FFF2-40B4-BE49-F238E27FC236}">
                <a16:creationId xmlns:a16="http://schemas.microsoft.com/office/drawing/2014/main" id="{ADA04829-7E5C-614E-9E5A-767AA2DC9DBC}"/>
              </a:ext>
            </a:extLst>
          </p:cNvPr>
          <p:cNvSpPr>
            <a:spLocks noGrp="1"/>
          </p:cNvSpPr>
          <p:nvPr>
            <p:ph idx="1"/>
          </p:nvPr>
        </p:nvSpPr>
        <p:spPr/>
        <p:txBody>
          <a:bodyPr/>
          <a:lstStyle/>
          <a:p>
            <a:r>
              <a:rPr lang="en-AU" dirty="0"/>
              <a:t>In what contexts do you use the term “public”?</a:t>
            </a:r>
          </a:p>
          <a:p>
            <a:r>
              <a:rPr lang="en-AU" dirty="0"/>
              <a:t>In times of social media – is there still a “public sphere”, or are there rather different “spheres”? What drives the fragmentation of the public sphere (Habermas)?</a:t>
            </a:r>
          </a:p>
          <a:p>
            <a:r>
              <a:rPr lang="en-AU" dirty="0"/>
              <a:t>Where do you see a “public discourse” </a:t>
            </a:r>
            <a:r>
              <a:rPr lang="en-AU" i="1" dirty="0"/>
              <a:t>about </a:t>
            </a:r>
            <a:r>
              <a:rPr lang="en-AU" dirty="0"/>
              <a:t>sustainability happening? </a:t>
            </a:r>
          </a:p>
          <a:p>
            <a:pPr lvl="1"/>
            <a:r>
              <a:rPr lang="en-AU" dirty="0"/>
              <a:t>In the media? And if so, in which kind of media?</a:t>
            </a:r>
          </a:p>
          <a:p>
            <a:pPr lvl="1"/>
            <a:r>
              <a:rPr lang="en-AU" dirty="0"/>
              <a:t>Where else?</a:t>
            </a:r>
          </a:p>
          <a:p>
            <a:pPr lvl="1"/>
            <a:r>
              <a:rPr lang="en-AU" dirty="0"/>
              <a:t>What are spaces for deliberation – if there are any? Spaces for public negotiation processes? What are the conditions? And what are the barriers?</a:t>
            </a:r>
          </a:p>
          <a:p>
            <a:endParaRPr lang="en-AU" dirty="0"/>
          </a:p>
          <a:p>
            <a:endParaRPr lang="en-AU" dirty="0"/>
          </a:p>
        </p:txBody>
      </p:sp>
    </p:spTree>
    <p:extLst>
      <p:ext uri="{BB962C8B-B14F-4D97-AF65-F5344CB8AC3E}">
        <p14:creationId xmlns:p14="http://schemas.microsoft.com/office/powerpoint/2010/main" val="2270063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9EE8C08F-B67E-AD4D-8D56-DB922C73438B}"/>
              </a:ext>
            </a:extLst>
          </p:cNvPr>
          <p:cNvSpPr/>
          <p:nvPr/>
        </p:nvSpPr>
        <p:spPr>
          <a:xfrm>
            <a:off x="1199456" y="4562725"/>
            <a:ext cx="10992544" cy="853282"/>
          </a:xfrm>
          <a:prstGeom prst="rect">
            <a:avLst/>
          </a:prstGeom>
          <a:solidFill>
            <a:srgbClr val="BEBC32"/>
          </a:solidFill>
          <a:ln>
            <a:solidFill>
              <a:srgbClr val="861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Rechteck 4">
            <a:extLst>
              <a:ext uri="{FF2B5EF4-FFF2-40B4-BE49-F238E27FC236}">
                <a16:creationId xmlns:a16="http://schemas.microsoft.com/office/drawing/2014/main" id="{DC909087-661A-D642-9199-9F087E8A0779}"/>
              </a:ext>
            </a:extLst>
          </p:cNvPr>
          <p:cNvSpPr/>
          <p:nvPr/>
        </p:nvSpPr>
        <p:spPr>
          <a:xfrm>
            <a:off x="1199456" y="3645024"/>
            <a:ext cx="10992544" cy="853282"/>
          </a:xfrm>
          <a:prstGeom prst="rect">
            <a:avLst/>
          </a:prstGeom>
          <a:solidFill>
            <a:srgbClr val="BEBC32"/>
          </a:solidFill>
          <a:ln>
            <a:solidFill>
              <a:srgbClr val="861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Rechteck 3">
            <a:extLst>
              <a:ext uri="{FF2B5EF4-FFF2-40B4-BE49-F238E27FC236}">
                <a16:creationId xmlns:a16="http://schemas.microsoft.com/office/drawing/2014/main" id="{D8C6464B-4F58-C34F-A744-C39749CC117F}"/>
              </a:ext>
            </a:extLst>
          </p:cNvPr>
          <p:cNvSpPr/>
          <p:nvPr/>
        </p:nvSpPr>
        <p:spPr>
          <a:xfrm>
            <a:off x="1199456" y="1340768"/>
            <a:ext cx="10992544" cy="1368152"/>
          </a:xfrm>
          <a:prstGeom prst="rect">
            <a:avLst/>
          </a:prstGeom>
          <a:solidFill>
            <a:srgbClr val="BEBC32"/>
          </a:solidFill>
          <a:ln>
            <a:solidFill>
              <a:srgbClr val="861A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122" name="Rectangle 2"/>
          <p:cNvSpPr>
            <a:spLocks noGrp="1" noChangeArrowheads="1"/>
          </p:cNvSpPr>
          <p:nvPr>
            <p:ph type="title"/>
          </p:nvPr>
        </p:nvSpPr>
        <p:spPr/>
        <p:txBody>
          <a:bodyPr/>
          <a:lstStyle/>
          <a:p>
            <a:pPr algn="ctr"/>
            <a:r>
              <a:rPr lang="de-DE" dirty="0">
                <a:solidFill>
                  <a:schemeClr val="bg1"/>
                </a:solidFill>
              </a:rPr>
              <a:t>Learning </a:t>
            </a:r>
            <a:r>
              <a:rPr lang="de-DE" dirty="0" err="1">
                <a:solidFill>
                  <a:schemeClr val="bg1"/>
                </a:solidFill>
              </a:rPr>
              <a:t>outcomes</a:t>
            </a:r>
            <a:endParaRPr lang="de-DE" dirty="0">
              <a:solidFill>
                <a:schemeClr val="bg1"/>
              </a:solidFill>
            </a:endParaRPr>
          </a:p>
        </p:txBody>
      </p:sp>
      <p:sp>
        <p:nvSpPr>
          <p:cNvPr id="5123" name="Rectangle 3"/>
          <p:cNvSpPr>
            <a:spLocks noGrp="1" noChangeArrowheads="1"/>
          </p:cNvSpPr>
          <p:nvPr>
            <p:ph type="body" idx="1"/>
          </p:nvPr>
        </p:nvSpPr>
        <p:spPr>
          <a:xfrm>
            <a:off x="1199457" y="1484784"/>
            <a:ext cx="10753194" cy="4525200"/>
          </a:xfrm>
        </p:spPr>
        <p:txBody>
          <a:bodyPr>
            <a:noAutofit/>
          </a:bodyPr>
          <a:lstStyle/>
          <a:p>
            <a:pPr>
              <a:lnSpc>
                <a:spcPct val="90000"/>
              </a:lnSpc>
              <a:buFontTx/>
              <a:buNone/>
            </a:pPr>
            <a:r>
              <a:rPr lang="de-DE" sz="1400" b="1" dirty="0">
                <a:solidFill>
                  <a:srgbClr val="95843F"/>
                </a:solidFill>
              </a:rPr>
              <a:t>Learning </a:t>
            </a:r>
            <a:r>
              <a:rPr lang="de-DE" sz="1400" b="1" dirty="0" err="1">
                <a:solidFill>
                  <a:srgbClr val="95843F"/>
                </a:solidFill>
              </a:rPr>
              <a:t>outcome</a:t>
            </a:r>
            <a:r>
              <a:rPr lang="de-DE" sz="1400" b="1" dirty="0">
                <a:solidFill>
                  <a:srgbClr val="95843F"/>
                </a:solidFill>
              </a:rPr>
              <a:t> 1: </a:t>
            </a:r>
          </a:p>
          <a:p>
            <a:pPr>
              <a:lnSpc>
                <a:spcPct val="90000"/>
              </a:lnSpc>
              <a:buFontTx/>
              <a:buNone/>
            </a:pPr>
            <a:r>
              <a:rPr lang="de-AT" sz="1400" b="1" dirty="0" err="1"/>
              <a:t>Describe</a:t>
            </a:r>
            <a:r>
              <a:rPr lang="de-AT" sz="1400" b="1" dirty="0"/>
              <a:t> </a:t>
            </a:r>
            <a:r>
              <a:rPr lang="de-AT" sz="1400" dirty="0" err="1"/>
              <a:t>the</a:t>
            </a:r>
            <a:r>
              <a:rPr lang="de-AT" sz="1400" dirty="0"/>
              <a:t> diverse </a:t>
            </a:r>
            <a:r>
              <a:rPr lang="de-AT" sz="1400" dirty="0" err="1"/>
              <a:t>nature</a:t>
            </a:r>
            <a:r>
              <a:rPr lang="de-AT" sz="1400" dirty="0"/>
              <a:t> </a:t>
            </a:r>
            <a:r>
              <a:rPr lang="de-AT" sz="1400" dirty="0" err="1"/>
              <a:t>of</a:t>
            </a:r>
            <a:r>
              <a:rPr lang="de-AT" sz="1400" dirty="0"/>
              <a:t> </a:t>
            </a:r>
            <a:r>
              <a:rPr lang="de-AT" sz="1400" dirty="0" err="1"/>
              <a:t>contemporary</a:t>
            </a:r>
            <a:r>
              <a:rPr lang="de-AT" sz="1400" dirty="0"/>
              <a:t> </a:t>
            </a:r>
            <a:r>
              <a:rPr lang="de-AT" sz="1400" dirty="0" err="1"/>
              <a:t>practices</a:t>
            </a:r>
            <a:r>
              <a:rPr lang="de-AT" sz="1400" dirty="0"/>
              <a:t> </a:t>
            </a:r>
            <a:r>
              <a:rPr lang="de-AT" sz="1400" dirty="0" err="1"/>
              <a:t>of</a:t>
            </a:r>
            <a:r>
              <a:rPr lang="de-AT" sz="1400" dirty="0"/>
              <a:t> </a:t>
            </a:r>
            <a:r>
              <a:rPr lang="de-AT" sz="1400" dirty="0" err="1"/>
              <a:t>sustainability</a:t>
            </a:r>
            <a:r>
              <a:rPr lang="de-AT" sz="1400" dirty="0"/>
              <a:t> </a:t>
            </a:r>
            <a:r>
              <a:rPr lang="de-AT" sz="1400" dirty="0" err="1"/>
              <a:t>communication</a:t>
            </a:r>
            <a:r>
              <a:rPr lang="de-AT" sz="1400" dirty="0"/>
              <a:t> on an individual, </a:t>
            </a:r>
            <a:r>
              <a:rPr lang="de-AT" sz="1400" dirty="0" err="1"/>
              <a:t>organizational</a:t>
            </a:r>
            <a:r>
              <a:rPr lang="de-AT" sz="1400" dirty="0"/>
              <a:t> </a:t>
            </a:r>
            <a:r>
              <a:rPr lang="de-AT" sz="1400" dirty="0" err="1"/>
              <a:t>and</a:t>
            </a:r>
            <a:r>
              <a:rPr lang="de-AT" sz="1400" dirty="0"/>
              <a:t> </a:t>
            </a:r>
            <a:r>
              <a:rPr lang="de-AT" sz="1400" dirty="0" err="1"/>
              <a:t>societal</a:t>
            </a:r>
            <a:r>
              <a:rPr lang="de-AT" sz="1400" dirty="0"/>
              <a:t> </a:t>
            </a:r>
            <a:r>
              <a:rPr lang="de-AT" sz="1400" dirty="0" err="1"/>
              <a:t>level</a:t>
            </a:r>
            <a:r>
              <a:rPr lang="de-AT" sz="1400" dirty="0"/>
              <a:t>, </a:t>
            </a:r>
            <a:r>
              <a:rPr lang="de-AT" sz="1400" dirty="0" err="1"/>
              <a:t>the</a:t>
            </a:r>
            <a:r>
              <a:rPr lang="de-AT" sz="1400" dirty="0"/>
              <a:t> </a:t>
            </a:r>
            <a:r>
              <a:rPr lang="de-AT" sz="1400" dirty="0" err="1"/>
              <a:t>relationship</a:t>
            </a:r>
            <a:r>
              <a:rPr lang="de-AT" sz="1400" dirty="0"/>
              <a:t> </a:t>
            </a:r>
            <a:r>
              <a:rPr lang="de-AT" sz="1400" dirty="0" err="1"/>
              <a:t>of</a:t>
            </a:r>
            <a:r>
              <a:rPr lang="de-AT" sz="1400" dirty="0"/>
              <a:t> </a:t>
            </a:r>
            <a:r>
              <a:rPr lang="de-AT" sz="1400" dirty="0" err="1"/>
              <a:t>strategic</a:t>
            </a:r>
            <a:r>
              <a:rPr lang="de-AT" sz="1400" dirty="0"/>
              <a:t> </a:t>
            </a:r>
            <a:r>
              <a:rPr lang="de-AT" sz="1400" dirty="0" err="1"/>
              <a:t>communication</a:t>
            </a:r>
            <a:r>
              <a:rPr lang="de-AT" sz="1400" dirty="0"/>
              <a:t> </a:t>
            </a:r>
            <a:r>
              <a:rPr lang="de-AT" sz="1400" dirty="0" err="1"/>
              <a:t>practices</a:t>
            </a:r>
            <a:r>
              <a:rPr lang="de-AT" sz="1400" dirty="0"/>
              <a:t> </a:t>
            </a:r>
            <a:r>
              <a:rPr lang="de-AT" sz="1400" dirty="0" err="1"/>
              <a:t>to</a:t>
            </a:r>
            <a:r>
              <a:rPr lang="de-AT" sz="1400" dirty="0"/>
              <a:t> </a:t>
            </a:r>
            <a:r>
              <a:rPr lang="de-AT" sz="1400" dirty="0" err="1"/>
              <a:t>other</a:t>
            </a:r>
            <a:r>
              <a:rPr lang="de-AT" sz="1400" dirty="0"/>
              <a:t> </a:t>
            </a:r>
            <a:r>
              <a:rPr lang="de-AT" sz="1400" dirty="0" err="1"/>
              <a:t>public</a:t>
            </a:r>
            <a:r>
              <a:rPr lang="de-AT" sz="1400" dirty="0"/>
              <a:t> </a:t>
            </a:r>
            <a:r>
              <a:rPr lang="de-AT" sz="1400" dirty="0" err="1"/>
              <a:t>communication</a:t>
            </a:r>
            <a:r>
              <a:rPr lang="de-AT" sz="1400" dirty="0"/>
              <a:t> </a:t>
            </a:r>
            <a:r>
              <a:rPr lang="de-AT" sz="1400" dirty="0" err="1"/>
              <a:t>practices</a:t>
            </a:r>
            <a:r>
              <a:rPr lang="de-AT" sz="1400" dirty="0"/>
              <a:t>, </a:t>
            </a:r>
            <a:r>
              <a:rPr lang="de-AT" sz="1400" dirty="0" err="1"/>
              <a:t>the</a:t>
            </a:r>
            <a:r>
              <a:rPr lang="de-AT" sz="1400" dirty="0"/>
              <a:t> </a:t>
            </a:r>
            <a:r>
              <a:rPr lang="de-AT" sz="1400" dirty="0" err="1"/>
              <a:t>role</a:t>
            </a:r>
            <a:r>
              <a:rPr lang="de-AT" sz="1400" dirty="0"/>
              <a:t> </a:t>
            </a:r>
            <a:r>
              <a:rPr lang="de-AT" sz="1400" dirty="0" err="1"/>
              <a:t>of</a:t>
            </a:r>
            <a:r>
              <a:rPr lang="de-AT" sz="1400" dirty="0"/>
              <a:t> </a:t>
            </a:r>
            <a:r>
              <a:rPr lang="de-AT" sz="1400" dirty="0" err="1"/>
              <a:t>stakeholders</a:t>
            </a:r>
            <a:r>
              <a:rPr lang="de-AT" sz="1400" dirty="0"/>
              <a:t> </a:t>
            </a:r>
            <a:r>
              <a:rPr lang="de-AT" sz="1400" dirty="0" err="1"/>
              <a:t>and</a:t>
            </a:r>
            <a:r>
              <a:rPr lang="de-AT" sz="1400" dirty="0"/>
              <a:t> </a:t>
            </a:r>
            <a:r>
              <a:rPr lang="de-AT" sz="1400" dirty="0" err="1"/>
              <a:t>publics</a:t>
            </a:r>
            <a:r>
              <a:rPr lang="de-AT" sz="1400" dirty="0"/>
              <a:t> </a:t>
            </a:r>
            <a:r>
              <a:rPr lang="de-AT" sz="1400" dirty="0" err="1"/>
              <a:t>and</a:t>
            </a:r>
            <a:r>
              <a:rPr lang="de-AT" sz="1400" dirty="0"/>
              <a:t> </a:t>
            </a:r>
            <a:r>
              <a:rPr lang="de-AT" sz="1400" dirty="0" err="1"/>
              <a:t>the</a:t>
            </a:r>
            <a:r>
              <a:rPr lang="de-AT" sz="1400" dirty="0"/>
              <a:t> </a:t>
            </a:r>
            <a:r>
              <a:rPr lang="de-AT" sz="1400" dirty="0" err="1"/>
              <a:t>communication</a:t>
            </a:r>
            <a:r>
              <a:rPr lang="de-AT" sz="1400" dirty="0"/>
              <a:t> </a:t>
            </a:r>
            <a:r>
              <a:rPr lang="de-AT" sz="1400" dirty="0" err="1"/>
              <a:t>practitioners</a:t>
            </a:r>
            <a:r>
              <a:rPr lang="de-AT" sz="1400" dirty="0"/>
              <a:t> in </a:t>
            </a:r>
            <a:r>
              <a:rPr lang="de-AT" sz="1400" dirty="0" err="1"/>
              <a:t>and</a:t>
            </a:r>
            <a:r>
              <a:rPr lang="de-AT" sz="1400" dirty="0"/>
              <a:t> outside </a:t>
            </a:r>
            <a:r>
              <a:rPr lang="de-AT" sz="1400" dirty="0" err="1"/>
              <a:t>of</a:t>
            </a:r>
            <a:r>
              <a:rPr lang="de-AT" sz="1400" dirty="0"/>
              <a:t> </a:t>
            </a:r>
            <a:r>
              <a:rPr lang="de-AT" sz="1400" dirty="0" err="1"/>
              <a:t>organizations</a:t>
            </a:r>
            <a:r>
              <a:rPr lang="de-AT" sz="1400" dirty="0"/>
              <a:t> (</a:t>
            </a:r>
            <a:r>
              <a:rPr lang="de-AT" sz="1400" dirty="0" err="1"/>
              <a:t>corporate</a:t>
            </a:r>
            <a:r>
              <a:rPr lang="de-AT" sz="1400" dirty="0"/>
              <a:t>, NGO, </a:t>
            </a:r>
            <a:r>
              <a:rPr lang="de-AT" sz="1400" dirty="0" err="1"/>
              <a:t>political</a:t>
            </a:r>
            <a:r>
              <a:rPr lang="de-AT" sz="1400" dirty="0"/>
              <a:t> </a:t>
            </a:r>
            <a:r>
              <a:rPr lang="de-AT" sz="1400" dirty="0" err="1"/>
              <a:t>and</a:t>
            </a:r>
            <a:r>
              <a:rPr lang="de-AT" sz="1400" dirty="0"/>
              <a:t> </a:t>
            </a:r>
            <a:r>
              <a:rPr lang="de-AT" sz="1400" dirty="0" err="1"/>
              <a:t>educational</a:t>
            </a:r>
            <a:r>
              <a:rPr lang="de-AT" sz="1400" dirty="0"/>
              <a:t> </a:t>
            </a:r>
            <a:r>
              <a:rPr lang="de-AT" sz="1400" dirty="0" err="1"/>
              <a:t>institutions</a:t>
            </a:r>
            <a:r>
              <a:rPr lang="de-AT" sz="1400" dirty="0"/>
              <a:t> etc.)</a:t>
            </a:r>
          </a:p>
          <a:p>
            <a:pPr>
              <a:lnSpc>
                <a:spcPct val="90000"/>
              </a:lnSpc>
              <a:buFontTx/>
              <a:buNone/>
            </a:pPr>
            <a:endParaRPr lang="de-AT" sz="1400" dirty="0"/>
          </a:p>
          <a:p>
            <a:pPr>
              <a:lnSpc>
                <a:spcPct val="90000"/>
              </a:lnSpc>
              <a:buNone/>
            </a:pPr>
            <a:r>
              <a:rPr lang="de-DE" sz="1400" b="1" dirty="0">
                <a:solidFill>
                  <a:srgbClr val="95843F"/>
                </a:solidFill>
              </a:rPr>
              <a:t>Learning </a:t>
            </a:r>
            <a:r>
              <a:rPr lang="de-DE" sz="1400" b="1" dirty="0" err="1">
                <a:solidFill>
                  <a:srgbClr val="95843F"/>
                </a:solidFill>
              </a:rPr>
              <a:t>outcome</a:t>
            </a:r>
            <a:r>
              <a:rPr lang="de-DE" sz="1400" b="1" dirty="0">
                <a:solidFill>
                  <a:srgbClr val="95843F"/>
                </a:solidFill>
              </a:rPr>
              <a:t> 2: </a:t>
            </a:r>
            <a:endParaRPr lang="de-AT" sz="1400" dirty="0"/>
          </a:p>
          <a:p>
            <a:pPr>
              <a:lnSpc>
                <a:spcPct val="90000"/>
              </a:lnSpc>
              <a:buFontTx/>
              <a:buNone/>
            </a:pPr>
            <a:r>
              <a:rPr lang="de-AT" sz="1400" b="1" dirty="0" err="1"/>
              <a:t>Develop</a:t>
            </a:r>
            <a:r>
              <a:rPr lang="de-AT" sz="1400" b="1" dirty="0"/>
              <a:t> </a:t>
            </a:r>
            <a:r>
              <a:rPr lang="de-AT" sz="1400" dirty="0" err="1"/>
              <a:t>comprehensive</a:t>
            </a:r>
            <a:r>
              <a:rPr lang="de-AT" sz="1400" dirty="0"/>
              <a:t> </a:t>
            </a:r>
            <a:r>
              <a:rPr lang="de-AT" sz="1400" dirty="0" err="1"/>
              <a:t>and</a:t>
            </a:r>
            <a:r>
              <a:rPr lang="de-AT" sz="1400" dirty="0"/>
              <a:t> well-</a:t>
            </a:r>
            <a:r>
              <a:rPr lang="de-AT" sz="1400" dirty="0" err="1"/>
              <a:t>founded</a:t>
            </a:r>
            <a:r>
              <a:rPr lang="de-AT" sz="1400" dirty="0"/>
              <a:t> </a:t>
            </a:r>
            <a:r>
              <a:rPr lang="de-AT" sz="1400" dirty="0" err="1"/>
              <a:t>knowledge</a:t>
            </a:r>
            <a:r>
              <a:rPr lang="de-AT" sz="1400" dirty="0"/>
              <a:t> in </a:t>
            </a:r>
            <a:r>
              <a:rPr lang="de-AT" sz="1400" dirty="0" err="1"/>
              <a:t>sustainability</a:t>
            </a:r>
            <a:r>
              <a:rPr lang="de-AT" sz="1400" dirty="0"/>
              <a:t> </a:t>
            </a:r>
            <a:r>
              <a:rPr lang="de-AT" sz="1400" dirty="0" err="1"/>
              <a:t>communication</a:t>
            </a:r>
            <a:r>
              <a:rPr lang="de-AT" sz="1400" dirty="0"/>
              <a:t> </a:t>
            </a:r>
            <a:r>
              <a:rPr lang="de-AT" sz="1400" dirty="0" err="1"/>
              <a:t>as</a:t>
            </a:r>
            <a:r>
              <a:rPr lang="de-AT" sz="1400" dirty="0"/>
              <a:t> </a:t>
            </a:r>
            <a:r>
              <a:rPr lang="de-AT" sz="1400" dirty="0" err="1"/>
              <a:t>field</a:t>
            </a:r>
            <a:r>
              <a:rPr lang="de-AT" sz="1400" dirty="0"/>
              <a:t> </a:t>
            </a:r>
            <a:r>
              <a:rPr lang="de-AT" sz="1400" dirty="0" err="1"/>
              <a:t>of</a:t>
            </a:r>
            <a:r>
              <a:rPr lang="de-AT" sz="1400" dirty="0"/>
              <a:t> </a:t>
            </a:r>
            <a:r>
              <a:rPr lang="de-AT" sz="1400" dirty="0" err="1"/>
              <a:t>study</a:t>
            </a:r>
            <a:r>
              <a:rPr lang="de-AT" sz="1400" dirty="0"/>
              <a:t>, an </a:t>
            </a:r>
            <a:r>
              <a:rPr lang="de-AT" sz="1400" dirty="0" err="1"/>
              <a:t>understanding</a:t>
            </a:r>
            <a:r>
              <a:rPr lang="de-AT" sz="1400" dirty="0"/>
              <a:t> </a:t>
            </a:r>
            <a:r>
              <a:rPr lang="de-AT" sz="1400" dirty="0" err="1"/>
              <a:t>of</a:t>
            </a:r>
            <a:r>
              <a:rPr lang="de-AT" sz="1400" dirty="0"/>
              <a:t> </a:t>
            </a:r>
            <a:r>
              <a:rPr lang="de-AT" sz="1400" dirty="0" err="1"/>
              <a:t>how</a:t>
            </a:r>
            <a:r>
              <a:rPr lang="de-AT" sz="1400" dirty="0"/>
              <a:t> </a:t>
            </a:r>
            <a:r>
              <a:rPr lang="de-AT" sz="1400" dirty="0" err="1"/>
              <a:t>other</a:t>
            </a:r>
            <a:r>
              <a:rPr lang="de-AT" sz="1400" dirty="0"/>
              <a:t> </a:t>
            </a:r>
            <a:r>
              <a:rPr lang="de-AT" sz="1400" dirty="0" err="1"/>
              <a:t>disciplines</a:t>
            </a:r>
            <a:r>
              <a:rPr lang="de-AT" sz="1400" dirty="0"/>
              <a:t> </a:t>
            </a:r>
            <a:r>
              <a:rPr lang="de-AT" sz="1400" dirty="0" err="1"/>
              <a:t>relate</a:t>
            </a:r>
            <a:r>
              <a:rPr lang="de-AT" sz="1400" dirty="0"/>
              <a:t> </a:t>
            </a:r>
            <a:r>
              <a:rPr lang="de-AT" sz="1400" dirty="0" err="1"/>
              <a:t>to</a:t>
            </a:r>
            <a:r>
              <a:rPr lang="de-AT" sz="1400" dirty="0"/>
              <a:t> </a:t>
            </a:r>
            <a:r>
              <a:rPr lang="de-AT" sz="1400" dirty="0" err="1"/>
              <a:t>the</a:t>
            </a:r>
            <a:r>
              <a:rPr lang="de-AT" sz="1400" dirty="0"/>
              <a:t> </a:t>
            </a:r>
            <a:r>
              <a:rPr lang="de-AT" sz="1400" dirty="0" err="1"/>
              <a:t>field</a:t>
            </a:r>
            <a:r>
              <a:rPr lang="de-AT" sz="1400" dirty="0"/>
              <a:t> </a:t>
            </a:r>
            <a:r>
              <a:rPr lang="de-AT" sz="1400" dirty="0" err="1"/>
              <a:t>and</a:t>
            </a:r>
            <a:r>
              <a:rPr lang="de-AT" sz="1400" dirty="0"/>
              <a:t> an international </a:t>
            </a:r>
            <a:r>
              <a:rPr lang="de-AT" sz="1400" dirty="0" err="1"/>
              <a:t>perspective</a:t>
            </a:r>
            <a:r>
              <a:rPr lang="de-AT" sz="1400" dirty="0"/>
              <a:t> on </a:t>
            </a:r>
            <a:r>
              <a:rPr lang="de-AT" sz="1400" dirty="0" err="1"/>
              <a:t>the</a:t>
            </a:r>
            <a:r>
              <a:rPr lang="de-AT" sz="1400" dirty="0"/>
              <a:t> </a:t>
            </a:r>
            <a:r>
              <a:rPr lang="de-AT" sz="1400" dirty="0" err="1"/>
              <a:t>field</a:t>
            </a:r>
            <a:r>
              <a:rPr lang="de-AT" sz="1400" dirty="0"/>
              <a:t>.</a:t>
            </a:r>
          </a:p>
          <a:p>
            <a:pPr>
              <a:lnSpc>
                <a:spcPct val="90000"/>
              </a:lnSpc>
              <a:buFontTx/>
              <a:buNone/>
            </a:pPr>
            <a:endParaRPr lang="de-DE" sz="1400" dirty="0"/>
          </a:p>
          <a:p>
            <a:pPr>
              <a:lnSpc>
                <a:spcPct val="90000"/>
              </a:lnSpc>
              <a:buFontTx/>
              <a:buNone/>
            </a:pPr>
            <a:r>
              <a:rPr lang="de-DE" sz="1400" b="1" dirty="0">
                <a:solidFill>
                  <a:srgbClr val="95843F"/>
                </a:solidFill>
              </a:rPr>
              <a:t>Learning </a:t>
            </a:r>
            <a:r>
              <a:rPr lang="de-DE" sz="1400" b="1" dirty="0" err="1">
                <a:solidFill>
                  <a:srgbClr val="95843F"/>
                </a:solidFill>
              </a:rPr>
              <a:t>outcome</a:t>
            </a:r>
            <a:r>
              <a:rPr lang="de-DE" sz="1400" b="1" dirty="0">
                <a:solidFill>
                  <a:srgbClr val="95843F"/>
                </a:solidFill>
              </a:rPr>
              <a:t> 3: </a:t>
            </a:r>
          </a:p>
          <a:p>
            <a:pPr>
              <a:lnSpc>
                <a:spcPct val="90000"/>
              </a:lnSpc>
              <a:buFontTx/>
              <a:buNone/>
            </a:pPr>
            <a:r>
              <a:rPr lang="de-AT" sz="1400" b="1" dirty="0" err="1"/>
              <a:t>Understand</a:t>
            </a:r>
            <a:r>
              <a:rPr lang="de-AT" sz="1400" dirty="0"/>
              <a:t> </a:t>
            </a:r>
            <a:r>
              <a:rPr lang="de-AT" sz="1400" dirty="0" err="1"/>
              <a:t>the</a:t>
            </a:r>
            <a:r>
              <a:rPr lang="de-AT" sz="1400" dirty="0"/>
              <a:t> </a:t>
            </a:r>
            <a:r>
              <a:rPr lang="de-AT" sz="1400" dirty="0" err="1"/>
              <a:t>key</a:t>
            </a:r>
            <a:r>
              <a:rPr lang="de-AT" sz="1400" dirty="0"/>
              <a:t> </a:t>
            </a:r>
            <a:r>
              <a:rPr lang="de-AT" sz="1400" dirty="0" err="1"/>
              <a:t>elements</a:t>
            </a:r>
            <a:r>
              <a:rPr lang="de-AT" sz="1400" dirty="0"/>
              <a:t> </a:t>
            </a:r>
            <a:r>
              <a:rPr lang="de-AT" sz="1400" dirty="0" err="1"/>
              <a:t>of</a:t>
            </a:r>
            <a:r>
              <a:rPr lang="de-AT" sz="1400" dirty="0"/>
              <a:t> </a:t>
            </a:r>
            <a:r>
              <a:rPr lang="de-AT" sz="1400" dirty="0" err="1"/>
              <a:t>communication</a:t>
            </a:r>
            <a:r>
              <a:rPr lang="de-AT" sz="1400" dirty="0"/>
              <a:t> </a:t>
            </a:r>
            <a:r>
              <a:rPr lang="de-AT" sz="1400" dirty="0" err="1"/>
              <a:t>theories</a:t>
            </a:r>
            <a:r>
              <a:rPr lang="de-AT" sz="1400" dirty="0"/>
              <a:t>, </a:t>
            </a:r>
            <a:r>
              <a:rPr lang="de-AT" sz="1400" dirty="0" err="1"/>
              <a:t>strategies</a:t>
            </a:r>
            <a:r>
              <a:rPr lang="de-AT" sz="1400" dirty="0"/>
              <a:t> </a:t>
            </a:r>
            <a:r>
              <a:rPr lang="de-AT" sz="1400" dirty="0" err="1"/>
              <a:t>and</a:t>
            </a:r>
            <a:r>
              <a:rPr lang="de-AT" sz="1400" dirty="0"/>
              <a:t> </a:t>
            </a:r>
            <a:r>
              <a:rPr lang="de-AT" sz="1400" dirty="0" err="1"/>
              <a:t>tactics</a:t>
            </a:r>
            <a:r>
              <a:rPr lang="de-AT" sz="1400" dirty="0"/>
              <a:t>, </a:t>
            </a:r>
            <a:r>
              <a:rPr lang="de-AT" sz="1400" dirty="0" err="1"/>
              <a:t>and</a:t>
            </a:r>
            <a:r>
              <a:rPr lang="de-AT" sz="1400" dirty="0"/>
              <a:t>, </a:t>
            </a:r>
            <a:r>
              <a:rPr lang="de-AT" sz="1400" dirty="0" err="1"/>
              <a:t>thus</a:t>
            </a:r>
            <a:r>
              <a:rPr lang="de-AT" sz="1400" dirty="0"/>
              <a:t>, </a:t>
            </a:r>
            <a:r>
              <a:rPr lang="de-AT" sz="1400" dirty="0" err="1"/>
              <a:t>the</a:t>
            </a:r>
            <a:r>
              <a:rPr lang="de-AT" sz="1400" dirty="0"/>
              <a:t> </a:t>
            </a:r>
            <a:r>
              <a:rPr lang="de-AT" sz="1400" dirty="0" err="1"/>
              <a:t>character</a:t>
            </a:r>
            <a:r>
              <a:rPr lang="de-AT" sz="1400" dirty="0"/>
              <a:t> </a:t>
            </a:r>
            <a:r>
              <a:rPr lang="de-AT" sz="1400" dirty="0" err="1"/>
              <a:t>and</a:t>
            </a:r>
            <a:r>
              <a:rPr lang="de-AT" sz="1400" dirty="0"/>
              <a:t> </a:t>
            </a:r>
            <a:r>
              <a:rPr lang="de-AT" sz="1400" dirty="0" err="1"/>
              <a:t>operationalization</a:t>
            </a:r>
            <a:r>
              <a:rPr lang="de-AT" sz="1400" dirty="0"/>
              <a:t> </a:t>
            </a:r>
            <a:r>
              <a:rPr lang="de-AT" sz="1400" dirty="0" err="1"/>
              <a:t>of</a:t>
            </a:r>
            <a:r>
              <a:rPr lang="de-AT" sz="1400" dirty="0"/>
              <a:t> </a:t>
            </a:r>
            <a:r>
              <a:rPr lang="de-AT" sz="1400" dirty="0" err="1"/>
              <a:t>best</a:t>
            </a:r>
            <a:r>
              <a:rPr lang="de-AT" sz="1400" dirty="0"/>
              <a:t> </a:t>
            </a:r>
            <a:r>
              <a:rPr lang="de-AT" sz="1400" dirty="0" err="1"/>
              <a:t>practice</a:t>
            </a:r>
            <a:r>
              <a:rPr lang="de-AT" sz="1400" dirty="0"/>
              <a:t> </a:t>
            </a:r>
            <a:r>
              <a:rPr lang="de-AT" sz="1400" dirty="0" err="1"/>
              <a:t>sustainability</a:t>
            </a:r>
            <a:r>
              <a:rPr lang="de-AT" sz="1400" dirty="0"/>
              <a:t> </a:t>
            </a:r>
            <a:r>
              <a:rPr lang="de-AT" sz="1400" dirty="0" err="1"/>
              <a:t>communication</a:t>
            </a:r>
            <a:r>
              <a:rPr lang="de-AT" sz="1400" dirty="0"/>
              <a:t> </a:t>
            </a:r>
            <a:r>
              <a:rPr lang="de-AT" sz="1400" dirty="0" err="1"/>
              <a:t>planning</a:t>
            </a:r>
            <a:r>
              <a:rPr lang="de-AT" sz="1400" dirty="0"/>
              <a:t> </a:t>
            </a:r>
            <a:r>
              <a:rPr lang="de-AT" sz="1400" dirty="0" err="1"/>
              <a:t>frameworks</a:t>
            </a:r>
            <a:r>
              <a:rPr lang="de-AT" sz="1400" dirty="0"/>
              <a:t>.</a:t>
            </a:r>
          </a:p>
          <a:p>
            <a:pPr>
              <a:lnSpc>
                <a:spcPct val="90000"/>
              </a:lnSpc>
              <a:buFontTx/>
              <a:buNone/>
            </a:pPr>
            <a:endParaRPr lang="de-DE" sz="1400" dirty="0"/>
          </a:p>
          <a:p>
            <a:pPr>
              <a:lnSpc>
                <a:spcPct val="90000"/>
              </a:lnSpc>
              <a:buFontTx/>
              <a:buNone/>
            </a:pPr>
            <a:r>
              <a:rPr lang="de-DE" sz="1400" b="1" dirty="0">
                <a:solidFill>
                  <a:srgbClr val="95843F"/>
                </a:solidFill>
              </a:rPr>
              <a:t>Learning </a:t>
            </a:r>
            <a:r>
              <a:rPr lang="de-DE" sz="1400" b="1" dirty="0" err="1">
                <a:solidFill>
                  <a:srgbClr val="95843F"/>
                </a:solidFill>
              </a:rPr>
              <a:t>outcome</a:t>
            </a:r>
            <a:r>
              <a:rPr lang="de-DE" sz="1400" b="1" dirty="0">
                <a:solidFill>
                  <a:srgbClr val="95843F"/>
                </a:solidFill>
              </a:rPr>
              <a:t> 4: </a:t>
            </a:r>
            <a:endParaRPr lang="de-DE" sz="1400" dirty="0"/>
          </a:p>
          <a:p>
            <a:pPr>
              <a:lnSpc>
                <a:spcPct val="90000"/>
              </a:lnSpc>
              <a:buFontTx/>
              <a:buNone/>
            </a:pPr>
            <a:r>
              <a:rPr lang="de-DE" sz="1400" b="1" dirty="0" err="1"/>
              <a:t>Advance</a:t>
            </a:r>
            <a:r>
              <a:rPr lang="de-DE" sz="1400" dirty="0"/>
              <a:t> </a:t>
            </a:r>
            <a:r>
              <a:rPr lang="de-DE" sz="1400" dirty="0" err="1"/>
              <a:t>your</a:t>
            </a:r>
            <a:r>
              <a:rPr lang="de-DE" sz="1400" dirty="0"/>
              <a:t> </a:t>
            </a:r>
            <a:r>
              <a:rPr lang="de-DE" sz="1400" dirty="0" err="1"/>
              <a:t>understanding</a:t>
            </a:r>
            <a:r>
              <a:rPr lang="de-DE" sz="1400" dirty="0"/>
              <a:t> </a:t>
            </a:r>
            <a:r>
              <a:rPr lang="de-DE" sz="1400" dirty="0" err="1"/>
              <a:t>of</a:t>
            </a:r>
            <a:r>
              <a:rPr lang="de-DE" sz="1400" dirty="0"/>
              <a:t> </a:t>
            </a:r>
            <a:r>
              <a:rPr lang="de-DE" sz="1400" dirty="0" err="1"/>
              <a:t>social</a:t>
            </a:r>
            <a:r>
              <a:rPr lang="de-DE" sz="1400" dirty="0"/>
              <a:t> </a:t>
            </a:r>
            <a:r>
              <a:rPr lang="de-DE" sz="1400" dirty="0" err="1"/>
              <a:t>and</a:t>
            </a:r>
            <a:r>
              <a:rPr lang="de-DE" sz="1400" dirty="0"/>
              <a:t> </a:t>
            </a:r>
            <a:r>
              <a:rPr lang="de-DE" sz="1400" dirty="0" err="1"/>
              <a:t>civic</a:t>
            </a:r>
            <a:r>
              <a:rPr lang="de-DE" sz="1400" dirty="0"/>
              <a:t> </a:t>
            </a:r>
            <a:r>
              <a:rPr lang="de-DE" sz="1400" dirty="0" err="1"/>
              <a:t>responsibility</a:t>
            </a:r>
            <a:r>
              <a:rPr lang="de-DE" sz="1400" dirty="0"/>
              <a:t> </a:t>
            </a:r>
            <a:r>
              <a:rPr lang="de-DE" sz="1400" dirty="0" err="1"/>
              <a:t>and</a:t>
            </a:r>
            <a:r>
              <a:rPr lang="de-DE" sz="1400" dirty="0"/>
              <a:t> </a:t>
            </a:r>
            <a:r>
              <a:rPr lang="de-DE" sz="1400" dirty="0" err="1"/>
              <a:t>develop</a:t>
            </a:r>
            <a:r>
              <a:rPr lang="de-DE" sz="1400" dirty="0"/>
              <a:t> an </a:t>
            </a:r>
            <a:r>
              <a:rPr lang="de-DE" sz="1400" dirty="0" err="1"/>
              <a:t>appreciation</a:t>
            </a:r>
            <a:r>
              <a:rPr lang="de-DE" sz="1400" dirty="0"/>
              <a:t> </a:t>
            </a:r>
            <a:r>
              <a:rPr lang="de-DE" sz="1400" dirty="0" err="1"/>
              <a:t>of</a:t>
            </a:r>
            <a:r>
              <a:rPr lang="de-DE" sz="1400" dirty="0"/>
              <a:t> </a:t>
            </a:r>
            <a:r>
              <a:rPr lang="de-DE" sz="1400" dirty="0" err="1"/>
              <a:t>the</a:t>
            </a:r>
            <a:r>
              <a:rPr lang="de-DE" sz="1400" dirty="0"/>
              <a:t> </a:t>
            </a:r>
            <a:r>
              <a:rPr lang="de-DE" sz="1400" dirty="0" err="1"/>
              <a:t>philosophical</a:t>
            </a:r>
            <a:r>
              <a:rPr lang="de-DE" sz="1400" dirty="0"/>
              <a:t> </a:t>
            </a:r>
            <a:r>
              <a:rPr lang="de-DE" sz="1400" dirty="0" err="1"/>
              <a:t>and</a:t>
            </a:r>
            <a:r>
              <a:rPr lang="de-DE" sz="1400" dirty="0"/>
              <a:t> </a:t>
            </a:r>
            <a:r>
              <a:rPr lang="de-DE" sz="1400" dirty="0" err="1"/>
              <a:t>social</a:t>
            </a:r>
            <a:r>
              <a:rPr lang="de-DE" sz="1400" dirty="0"/>
              <a:t> </a:t>
            </a:r>
            <a:r>
              <a:rPr lang="de-DE" sz="1400" dirty="0" err="1"/>
              <a:t>context</a:t>
            </a:r>
            <a:r>
              <a:rPr lang="de-DE" sz="1400" dirty="0"/>
              <a:t> </a:t>
            </a:r>
            <a:r>
              <a:rPr lang="de-DE" sz="1400" dirty="0" err="1"/>
              <a:t>of</a:t>
            </a:r>
            <a:r>
              <a:rPr lang="de-DE" sz="1400" dirty="0"/>
              <a:t> </a:t>
            </a:r>
            <a:r>
              <a:rPr lang="de-DE" sz="1400" dirty="0" err="1"/>
              <a:t>sustainability</a:t>
            </a:r>
            <a:r>
              <a:rPr lang="de-DE" sz="1400" dirty="0"/>
              <a:t> </a:t>
            </a:r>
            <a:r>
              <a:rPr lang="de-DE" sz="1400" dirty="0" err="1"/>
              <a:t>communication</a:t>
            </a:r>
            <a:r>
              <a:rPr lang="de-DE" sz="1400" dirty="0"/>
              <a:t>. </a:t>
            </a:r>
            <a:r>
              <a:rPr lang="de-DE" sz="1400" dirty="0" err="1"/>
              <a:t>Advance</a:t>
            </a:r>
            <a:r>
              <a:rPr lang="de-DE" sz="1400" dirty="0"/>
              <a:t> </a:t>
            </a:r>
            <a:r>
              <a:rPr lang="de-DE" sz="1400" dirty="0" err="1"/>
              <a:t>your</a:t>
            </a:r>
            <a:r>
              <a:rPr lang="de-DE" sz="1400" dirty="0"/>
              <a:t> </a:t>
            </a:r>
            <a:r>
              <a:rPr lang="de-DE" sz="1400" dirty="0" err="1"/>
              <a:t>knowledge</a:t>
            </a:r>
            <a:r>
              <a:rPr lang="de-DE" sz="1400" dirty="0"/>
              <a:t> </a:t>
            </a:r>
            <a:r>
              <a:rPr lang="de-DE" sz="1400" dirty="0" err="1"/>
              <a:t>and</a:t>
            </a:r>
            <a:r>
              <a:rPr lang="de-DE" sz="1400" dirty="0"/>
              <a:t> </a:t>
            </a:r>
            <a:r>
              <a:rPr lang="de-DE" sz="1400" dirty="0" err="1"/>
              <a:t>respect</a:t>
            </a:r>
            <a:r>
              <a:rPr lang="de-DE" sz="1400" dirty="0"/>
              <a:t> of </a:t>
            </a:r>
            <a:r>
              <a:rPr lang="de-DE" sz="1400" dirty="0" err="1"/>
              <a:t>ethics</a:t>
            </a:r>
            <a:r>
              <a:rPr lang="de-DE" sz="1400" dirty="0"/>
              <a:t> </a:t>
            </a:r>
            <a:r>
              <a:rPr lang="de-DE" sz="1400" dirty="0" err="1"/>
              <a:t>and</a:t>
            </a:r>
            <a:r>
              <a:rPr lang="de-DE" sz="1400" dirty="0"/>
              <a:t> </a:t>
            </a:r>
            <a:r>
              <a:rPr lang="de-DE" sz="1400" dirty="0" err="1"/>
              <a:t>ethical</a:t>
            </a:r>
            <a:r>
              <a:rPr lang="de-DE" sz="1400" dirty="0"/>
              <a:t> </a:t>
            </a:r>
            <a:r>
              <a:rPr lang="de-DE" sz="1400" dirty="0" err="1" smtClean="0"/>
              <a:t>standards</a:t>
            </a:r>
            <a:r>
              <a:rPr lang="de-DE" sz="1400" dirty="0" smtClean="0"/>
              <a:t> </a:t>
            </a:r>
            <a:r>
              <a:rPr lang="de-DE" sz="1400" dirty="0"/>
              <a:t>in </a:t>
            </a:r>
            <a:r>
              <a:rPr lang="de-DE" sz="1400" dirty="0" err="1"/>
              <a:t>relation</a:t>
            </a:r>
            <a:r>
              <a:rPr lang="de-DE" sz="1400" dirty="0"/>
              <a:t> </a:t>
            </a:r>
            <a:r>
              <a:rPr lang="de-DE" sz="1400" dirty="0" err="1"/>
              <a:t>to</a:t>
            </a:r>
            <a:r>
              <a:rPr lang="de-DE" sz="1400" dirty="0"/>
              <a:t> </a:t>
            </a:r>
            <a:r>
              <a:rPr lang="de-DE" sz="1400" dirty="0" err="1"/>
              <a:t>communication</a:t>
            </a:r>
            <a:r>
              <a:rPr lang="de-DE" sz="1400" dirty="0"/>
              <a:t> of, </a:t>
            </a:r>
            <a:r>
              <a:rPr lang="de-DE" sz="1400" dirty="0" err="1"/>
              <a:t>about</a:t>
            </a:r>
            <a:r>
              <a:rPr lang="de-DE" sz="1400" dirty="0"/>
              <a:t> </a:t>
            </a:r>
            <a:r>
              <a:rPr lang="de-DE" sz="1400" dirty="0" err="1"/>
              <a:t>and</a:t>
            </a:r>
            <a:r>
              <a:rPr lang="de-DE" sz="1400" dirty="0"/>
              <a:t> </a:t>
            </a:r>
            <a:r>
              <a:rPr lang="de-DE" sz="1400" dirty="0" err="1"/>
              <a:t>for</a:t>
            </a:r>
            <a:r>
              <a:rPr lang="de-DE" sz="1400" dirty="0"/>
              <a:t> </a:t>
            </a:r>
            <a:r>
              <a:rPr lang="de-DE" sz="1400" dirty="0" err="1"/>
              <a:t>sustainability</a:t>
            </a:r>
            <a:r>
              <a:rPr lang="de-DE" sz="1400" dirty="0"/>
              <a:t>.</a:t>
            </a:r>
          </a:p>
          <a:p>
            <a:pPr>
              <a:lnSpc>
                <a:spcPct val="90000"/>
              </a:lnSpc>
              <a:buFontTx/>
              <a:buNone/>
            </a:pPr>
            <a:endParaRPr lang="de-DE" sz="1400" dirty="0"/>
          </a:p>
          <a:p>
            <a:pPr>
              <a:lnSpc>
                <a:spcPct val="90000"/>
              </a:lnSpc>
              <a:buFontTx/>
              <a:buNone/>
            </a:pPr>
            <a:r>
              <a:rPr lang="de-DE" sz="1400" b="1" dirty="0">
                <a:solidFill>
                  <a:srgbClr val="95843F"/>
                </a:solidFill>
              </a:rPr>
              <a:t>Learning </a:t>
            </a:r>
            <a:r>
              <a:rPr lang="de-DE" sz="1400" b="1" dirty="0" err="1">
                <a:solidFill>
                  <a:srgbClr val="95843F"/>
                </a:solidFill>
              </a:rPr>
              <a:t>outcome</a:t>
            </a:r>
            <a:r>
              <a:rPr lang="de-DE" sz="1400" b="1" dirty="0">
                <a:solidFill>
                  <a:srgbClr val="95843F"/>
                </a:solidFill>
              </a:rPr>
              <a:t> 5: </a:t>
            </a:r>
          </a:p>
          <a:p>
            <a:pPr>
              <a:lnSpc>
                <a:spcPct val="90000"/>
              </a:lnSpc>
              <a:buFontTx/>
              <a:buNone/>
            </a:pPr>
            <a:r>
              <a:rPr lang="de-AT" sz="1400" b="1" dirty="0" err="1"/>
              <a:t>Anticipate</a:t>
            </a:r>
            <a:r>
              <a:rPr lang="de-AT" sz="1400" b="1" dirty="0"/>
              <a:t> </a:t>
            </a:r>
            <a:r>
              <a:rPr lang="de-AT" sz="1400" b="1" dirty="0" err="1"/>
              <a:t>and</a:t>
            </a:r>
            <a:r>
              <a:rPr lang="de-AT" sz="1400" b="1" dirty="0"/>
              <a:t> </a:t>
            </a:r>
            <a:r>
              <a:rPr lang="de-AT" sz="1400" b="1" dirty="0" smtClean="0"/>
              <a:t>Interpret </a:t>
            </a:r>
            <a:r>
              <a:rPr lang="de-AT" sz="1400" dirty="0" err="1"/>
              <a:t>current</a:t>
            </a:r>
            <a:r>
              <a:rPr lang="de-AT" sz="1400" dirty="0"/>
              <a:t> </a:t>
            </a:r>
            <a:r>
              <a:rPr lang="de-AT" sz="1400" dirty="0" err="1"/>
              <a:t>issues</a:t>
            </a:r>
            <a:r>
              <a:rPr lang="de-AT" sz="1400" dirty="0"/>
              <a:t> </a:t>
            </a:r>
            <a:r>
              <a:rPr lang="de-AT" sz="1400" dirty="0" err="1"/>
              <a:t>and</a:t>
            </a:r>
            <a:r>
              <a:rPr lang="de-AT" sz="1400" dirty="0"/>
              <a:t> </a:t>
            </a:r>
            <a:r>
              <a:rPr lang="de-AT" sz="1400" dirty="0" err="1"/>
              <a:t>challenges</a:t>
            </a:r>
            <a:r>
              <a:rPr lang="de-AT" sz="1400" dirty="0"/>
              <a:t> of a </a:t>
            </a:r>
            <a:r>
              <a:rPr lang="de-AT" sz="1400" dirty="0" err="1"/>
              <a:t>world</a:t>
            </a:r>
            <a:r>
              <a:rPr lang="de-AT" sz="1400" dirty="0"/>
              <a:t> in </a:t>
            </a:r>
            <a:r>
              <a:rPr lang="de-AT" sz="1400" dirty="0" err="1"/>
              <a:t>transformation</a:t>
            </a:r>
            <a:r>
              <a:rPr lang="de-AT" sz="1400" dirty="0"/>
              <a:t> </a:t>
            </a:r>
            <a:r>
              <a:rPr lang="de-AT" sz="1400" dirty="0" err="1"/>
              <a:t>and</a:t>
            </a:r>
            <a:r>
              <a:rPr lang="de-AT" sz="1400" dirty="0"/>
              <a:t> </a:t>
            </a:r>
            <a:r>
              <a:rPr lang="de-AT" sz="1400" dirty="0" err="1"/>
              <a:t>social</a:t>
            </a:r>
            <a:r>
              <a:rPr lang="de-AT" sz="1400" dirty="0"/>
              <a:t> </a:t>
            </a:r>
            <a:r>
              <a:rPr lang="de-AT" sz="1400" dirty="0" err="1"/>
              <a:t>change</a:t>
            </a:r>
            <a:r>
              <a:rPr lang="de-AT" sz="1400" dirty="0"/>
              <a:t>. </a:t>
            </a:r>
            <a:r>
              <a:rPr lang="de-AT" sz="1400" dirty="0" err="1"/>
              <a:t>Develop</a:t>
            </a:r>
            <a:r>
              <a:rPr lang="de-AT" sz="1400" dirty="0"/>
              <a:t> a </a:t>
            </a:r>
            <a:r>
              <a:rPr lang="de-AT" sz="1400" dirty="0" err="1"/>
              <a:t>deep</a:t>
            </a:r>
            <a:r>
              <a:rPr lang="de-AT" sz="1400" dirty="0"/>
              <a:t> </a:t>
            </a:r>
            <a:r>
              <a:rPr lang="de-AT" sz="1400" dirty="0" err="1"/>
              <a:t>understanding</a:t>
            </a:r>
            <a:r>
              <a:rPr lang="de-AT" sz="1400" dirty="0"/>
              <a:t> </a:t>
            </a:r>
            <a:r>
              <a:rPr lang="de-AT" sz="1400" dirty="0" err="1"/>
              <a:t>of</a:t>
            </a:r>
            <a:r>
              <a:rPr lang="de-AT" sz="1400" dirty="0"/>
              <a:t> </a:t>
            </a:r>
            <a:r>
              <a:rPr lang="de-AT" sz="1400" dirty="0" err="1"/>
              <a:t>and</a:t>
            </a:r>
            <a:r>
              <a:rPr lang="de-AT" sz="1400" dirty="0"/>
              <a:t> </a:t>
            </a:r>
            <a:r>
              <a:rPr lang="de-AT" sz="1400" dirty="0" err="1"/>
              <a:t>skills</a:t>
            </a:r>
            <a:r>
              <a:rPr lang="de-AT" sz="1400" dirty="0"/>
              <a:t> </a:t>
            </a:r>
            <a:r>
              <a:rPr lang="de-AT" sz="1400" dirty="0" err="1"/>
              <a:t>to</a:t>
            </a:r>
            <a:r>
              <a:rPr lang="de-AT" sz="1400" dirty="0"/>
              <a:t> </a:t>
            </a:r>
            <a:r>
              <a:rPr lang="de-AT" sz="1400" dirty="0" err="1"/>
              <a:t>create</a:t>
            </a:r>
            <a:r>
              <a:rPr lang="de-AT" sz="1400" dirty="0"/>
              <a:t> </a:t>
            </a:r>
            <a:r>
              <a:rPr lang="de-AT" sz="1400" dirty="0" err="1"/>
              <a:t>change</a:t>
            </a:r>
            <a:r>
              <a:rPr lang="de-AT" sz="1400" dirty="0"/>
              <a:t>, </a:t>
            </a:r>
            <a:r>
              <a:rPr lang="de-AT" sz="1400" dirty="0" err="1"/>
              <a:t>develop</a:t>
            </a:r>
            <a:r>
              <a:rPr lang="de-AT" sz="1400" dirty="0"/>
              <a:t> </a:t>
            </a:r>
            <a:r>
              <a:rPr lang="de-AT" sz="1400" dirty="0" err="1"/>
              <a:t>advocacy</a:t>
            </a:r>
            <a:r>
              <a:rPr lang="de-AT" sz="1400" dirty="0"/>
              <a:t>, </a:t>
            </a:r>
            <a:r>
              <a:rPr lang="de-AT" sz="1400" dirty="0" err="1"/>
              <a:t>leadership</a:t>
            </a:r>
            <a:r>
              <a:rPr lang="de-AT" sz="1400" dirty="0"/>
              <a:t> </a:t>
            </a:r>
            <a:r>
              <a:rPr lang="de-AT" sz="1400" dirty="0" err="1"/>
              <a:t>and</a:t>
            </a:r>
            <a:r>
              <a:rPr lang="de-AT" sz="1400" dirty="0"/>
              <a:t> </a:t>
            </a:r>
            <a:r>
              <a:rPr lang="de-AT" sz="1400" dirty="0" err="1"/>
              <a:t>authorship</a:t>
            </a:r>
            <a:r>
              <a:rPr lang="de-AT" sz="1400" dirty="0"/>
              <a:t> in </a:t>
            </a:r>
            <a:r>
              <a:rPr lang="de-AT" sz="1400" dirty="0" err="1"/>
              <a:t>and</a:t>
            </a:r>
            <a:r>
              <a:rPr lang="de-AT" sz="1400" dirty="0"/>
              <a:t> </a:t>
            </a:r>
            <a:r>
              <a:rPr lang="de-AT" sz="1400" dirty="0" err="1"/>
              <a:t>for</a:t>
            </a:r>
            <a:r>
              <a:rPr lang="de-AT" sz="1400" dirty="0"/>
              <a:t> </a:t>
            </a:r>
            <a:r>
              <a:rPr lang="de-AT" sz="1400" dirty="0" err="1"/>
              <a:t>sustainability</a:t>
            </a:r>
            <a:r>
              <a:rPr lang="de-AT" sz="1400" dirty="0"/>
              <a:t> </a:t>
            </a:r>
            <a:r>
              <a:rPr lang="de-AT" sz="1400" dirty="0" err="1"/>
              <a:t>communication</a:t>
            </a:r>
            <a:r>
              <a:rPr lang="de-AT" sz="1400" dirty="0"/>
              <a:t>.</a:t>
            </a:r>
            <a:endParaRPr lang="de-DE" sz="1400" dirty="0"/>
          </a:p>
          <a:p>
            <a:pPr>
              <a:lnSpc>
                <a:spcPct val="90000"/>
              </a:lnSpc>
              <a:buFontTx/>
              <a:buNone/>
            </a:pPr>
            <a:endParaRPr lang="de-DE" sz="1400" dirty="0"/>
          </a:p>
        </p:txBody>
      </p:sp>
    </p:spTree>
    <p:extLst>
      <p:ext uri="{BB962C8B-B14F-4D97-AF65-F5344CB8AC3E}">
        <p14:creationId xmlns:p14="http://schemas.microsoft.com/office/powerpoint/2010/main" val="12099551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1A5C84-3BF5-C947-B51A-96A28CC473D4}"/>
              </a:ext>
            </a:extLst>
          </p:cNvPr>
          <p:cNvSpPr>
            <a:spLocks noGrp="1"/>
          </p:cNvSpPr>
          <p:nvPr>
            <p:ph type="title"/>
          </p:nvPr>
        </p:nvSpPr>
        <p:spPr/>
        <p:txBody>
          <a:bodyPr/>
          <a:lstStyle/>
          <a:p>
            <a:r>
              <a:rPr lang="en-AU" dirty="0"/>
              <a:t>Overview</a:t>
            </a:r>
          </a:p>
        </p:txBody>
      </p:sp>
      <p:sp>
        <p:nvSpPr>
          <p:cNvPr id="3" name="Inhaltsplatzhalter 2">
            <a:extLst>
              <a:ext uri="{FF2B5EF4-FFF2-40B4-BE49-F238E27FC236}">
                <a16:creationId xmlns:a16="http://schemas.microsoft.com/office/drawing/2014/main" id="{E123FD67-8A99-4549-8A1F-D512103D234B}"/>
              </a:ext>
            </a:extLst>
          </p:cNvPr>
          <p:cNvSpPr>
            <a:spLocks noGrp="1"/>
          </p:cNvSpPr>
          <p:nvPr>
            <p:ph idx="1"/>
          </p:nvPr>
        </p:nvSpPr>
        <p:spPr/>
        <p:txBody>
          <a:bodyPr/>
          <a:lstStyle/>
          <a:p>
            <a:pPr marL="457200" indent="-457200">
              <a:buAutoNum type="alphaUcPeriod"/>
            </a:pPr>
            <a:r>
              <a:rPr lang="en-AU" dirty="0"/>
              <a:t>The “public” </a:t>
            </a:r>
          </a:p>
          <a:p>
            <a:pPr marL="457200" indent="-457200">
              <a:buAutoNum type="alphaUcPeriod"/>
            </a:pPr>
            <a:r>
              <a:rPr lang="en-AU" dirty="0"/>
              <a:t>The “public sphere”</a:t>
            </a:r>
          </a:p>
          <a:p>
            <a:pPr marL="457200" indent="-457200">
              <a:buAutoNum type="alphaUcPeriod"/>
            </a:pPr>
            <a:r>
              <a:rPr lang="en-AU" dirty="0"/>
              <a:t>Public discourses</a:t>
            </a:r>
          </a:p>
        </p:txBody>
      </p:sp>
    </p:spTree>
    <p:extLst>
      <p:ext uri="{BB962C8B-B14F-4D97-AF65-F5344CB8AC3E}">
        <p14:creationId xmlns:p14="http://schemas.microsoft.com/office/powerpoint/2010/main" val="26682733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75BEB3-AB94-4C48-8A04-43A97BD47D18}"/>
              </a:ext>
            </a:extLst>
          </p:cNvPr>
          <p:cNvSpPr>
            <a:spLocks noGrp="1"/>
          </p:cNvSpPr>
          <p:nvPr>
            <p:ph type="title"/>
          </p:nvPr>
        </p:nvSpPr>
        <p:spPr/>
        <p:txBody>
          <a:bodyPr/>
          <a:lstStyle/>
          <a:p>
            <a:r>
              <a:rPr lang="en-AU" dirty="0"/>
              <a:t>A. The “public”</a:t>
            </a:r>
          </a:p>
        </p:txBody>
      </p:sp>
      <p:sp>
        <p:nvSpPr>
          <p:cNvPr id="3" name="Inhaltsplatzhalter 2">
            <a:extLst>
              <a:ext uri="{FF2B5EF4-FFF2-40B4-BE49-F238E27FC236}">
                <a16:creationId xmlns:a16="http://schemas.microsoft.com/office/drawing/2014/main" id="{CDEE2E17-5CC9-4842-A9C1-AD3049786026}"/>
              </a:ext>
            </a:extLst>
          </p:cNvPr>
          <p:cNvSpPr>
            <a:spLocks noGrp="1"/>
          </p:cNvSpPr>
          <p:nvPr>
            <p:ph idx="1"/>
          </p:nvPr>
        </p:nvSpPr>
        <p:spPr/>
        <p:txBody>
          <a:bodyPr>
            <a:normAutofit/>
          </a:bodyPr>
          <a:lstStyle/>
          <a:p>
            <a:pPr>
              <a:spcBef>
                <a:spcPct val="50000"/>
              </a:spcBef>
              <a:buNone/>
            </a:pPr>
            <a:r>
              <a:rPr lang="de-DE" altLang="de-DE" dirty="0">
                <a:solidFill>
                  <a:srgbClr val="000000"/>
                </a:solidFill>
              </a:rPr>
              <a:t>The „</a:t>
            </a:r>
            <a:r>
              <a:rPr lang="de-DE" altLang="de-DE" dirty="0" err="1">
                <a:solidFill>
                  <a:srgbClr val="000000"/>
                </a:solidFill>
              </a:rPr>
              <a:t>public</a:t>
            </a:r>
            <a:r>
              <a:rPr lang="de-DE" altLang="de-DE" dirty="0">
                <a:solidFill>
                  <a:srgbClr val="000000"/>
                </a:solidFill>
              </a:rPr>
              <a:t>“ </a:t>
            </a:r>
            <a:r>
              <a:rPr lang="de-DE" altLang="de-DE" dirty="0" err="1">
                <a:solidFill>
                  <a:srgbClr val="000000"/>
                </a:solidFill>
              </a:rPr>
              <a:t>is</a:t>
            </a:r>
            <a:r>
              <a:rPr lang="de-DE" altLang="de-DE" dirty="0">
                <a:solidFill>
                  <a:srgbClr val="000000"/>
                </a:solidFill>
              </a:rPr>
              <a:t> </a:t>
            </a:r>
            <a:r>
              <a:rPr lang="de-DE" altLang="de-DE" dirty="0" err="1">
                <a:solidFill>
                  <a:srgbClr val="000000"/>
                </a:solidFill>
              </a:rPr>
              <a:t>conceptualized</a:t>
            </a:r>
            <a:r>
              <a:rPr lang="de-DE" altLang="de-DE" dirty="0">
                <a:solidFill>
                  <a:srgbClr val="000000"/>
                </a:solidFill>
              </a:rPr>
              <a:t> in </a:t>
            </a:r>
            <a:r>
              <a:rPr lang="de-DE" altLang="de-DE" dirty="0" err="1">
                <a:solidFill>
                  <a:srgbClr val="000000"/>
                </a:solidFill>
              </a:rPr>
              <a:t>relation</a:t>
            </a:r>
            <a:r>
              <a:rPr lang="de-DE" altLang="de-DE" dirty="0">
                <a:solidFill>
                  <a:srgbClr val="000000"/>
                </a:solidFill>
              </a:rPr>
              <a:t> </a:t>
            </a:r>
            <a:r>
              <a:rPr lang="de-DE" altLang="de-DE" dirty="0" err="1">
                <a:solidFill>
                  <a:srgbClr val="000000"/>
                </a:solidFill>
              </a:rPr>
              <a:t>to</a:t>
            </a:r>
            <a:r>
              <a:rPr lang="de-DE" altLang="de-DE" dirty="0">
                <a:solidFill>
                  <a:srgbClr val="000000"/>
                </a:solidFill>
              </a:rPr>
              <a:t> </a:t>
            </a:r>
          </a:p>
          <a:p>
            <a:pPr marL="457200" indent="-457200">
              <a:spcBef>
                <a:spcPct val="50000"/>
              </a:spcBef>
              <a:buFont typeface="+mj-lt"/>
              <a:buAutoNum type="arabicPeriod"/>
            </a:pPr>
            <a:r>
              <a:rPr lang="de-DE" altLang="de-DE" dirty="0" err="1">
                <a:solidFill>
                  <a:srgbClr val="000000"/>
                </a:solidFill>
              </a:rPr>
              <a:t>space</a:t>
            </a:r>
            <a:endParaRPr lang="de-DE" altLang="de-DE" dirty="0">
              <a:solidFill>
                <a:srgbClr val="000000"/>
              </a:solidFill>
            </a:endParaRPr>
          </a:p>
          <a:p>
            <a:pPr marL="457200" indent="-457200">
              <a:spcBef>
                <a:spcPct val="50000"/>
              </a:spcBef>
              <a:buFont typeface="+mj-lt"/>
              <a:buAutoNum type="arabicPeriod"/>
            </a:pPr>
            <a:r>
              <a:rPr lang="de-DE" altLang="de-DE" dirty="0" err="1">
                <a:solidFill>
                  <a:srgbClr val="000000"/>
                </a:solidFill>
              </a:rPr>
              <a:t>media</a:t>
            </a:r>
            <a:endParaRPr lang="de-DE" altLang="de-DE" dirty="0">
              <a:solidFill>
                <a:srgbClr val="000000"/>
              </a:solidFill>
            </a:endParaRPr>
          </a:p>
          <a:p>
            <a:pPr marL="457200" indent="-457200">
              <a:spcBef>
                <a:spcPct val="50000"/>
              </a:spcBef>
              <a:buFont typeface="+mj-lt"/>
              <a:buAutoNum type="arabicPeriod"/>
            </a:pPr>
            <a:r>
              <a:rPr lang="de-DE" altLang="de-DE" dirty="0">
                <a:solidFill>
                  <a:srgbClr val="000000"/>
                </a:solidFill>
              </a:rPr>
              <a:t>individual </a:t>
            </a:r>
            <a:r>
              <a:rPr lang="de-DE" altLang="de-DE" dirty="0" err="1">
                <a:solidFill>
                  <a:srgbClr val="000000"/>
                </a:solidFill>
              </a:rPr>
              <a:t>actors</a:t>
            </a:r>
            <a:endParaRPr lang="de-DE" altLang="de-DE" dirty="0">
              <a:solidFill>
                <a:srgbClr val="000000"/>
              </a:solidFill>
            </a:endParaRPr>
          </a:p>
          <a:p>
            <a:pPr>
              <a:spcBef>
                <a:spcPct val="50000"/>
              </a:spcBef>
              <a:buNone/>
            </a:pPr>
            <a:r>
              <a:rPr lang="de-DE" altLang="de-DE" dirty="0">
                <a:solidFill>
                  <a:srgbClr val="000000"/>
                </a:solidFill>
              </a:rPr>
              <a:t>	</a:t>
            </a:r>
            <a:endParaRPr lang="en-A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75BEB3-AB94-4C48-8A04-43A97BD47D18}"/>
              </a:ext>
            </a:extLst>
          </p:cNvPr>
          <p:cNvSpPr>
            <a:spLocks noGrp="1"/>
          </p:cNvSpPr>
          <p:nvPr>
            <p:ph type="title"/>
          </p:nvPr>
        </p:nvSpPr>
        <p:spPr/>
        <p:txBody>
          <a:bodyPr/>
          <a:lstStyle/>
          <a:p>
            <a:r>
              <a:rPr lang="en-AU" dirty="0"/>
              <a:t>A. The “public”</a:t>
            </a:r>
          </a:p>
        </p:txBody>
      </p:sp>
      <p:sp>
        <p:nvSpPr>
          <p:cNvPr id="3" name="Inhaltsplatzhalter 2">
            <a:extLst>
              <a:ext uri="{FF2B5EF4-FFF2-40B4-BE49-F238E27FC236}">
                <a16:creationId xmlns:a16="http://schemas.microsoft.com/office/drawing/2014/main" id="{CDEE2E17-5CC9-4842-A9C1-AD3049786026}"/>
              </a:ext>
            </a:extLst>
          </p:cNvPr>
          <p:cNvSpPr>
            <a:spLocks noGrp="1"/>
          </p:cNvSpPr>
          <p:nvPr>
            <p:ph idx="1"/>
          </p:nvPr>
        </p:nvSpPr>
        <p:spPr/>
        <p:txBody>
          <a:bodyPr>
            <a:normAutofit/>
          </a:bodyPr>
          <a:lstStyle/>
          <a:p>
            <a:pPr>
              <a:spcBef>
                <a:spcPct val="50000"/>
              </a:spcBef>
              <a:buNone/>
            </a:pPr>
            <a:r>
              <a:rPr lang="en-GB" altLang="de-DE" dirty="0" smtClean="0">
                <a:solidFill>
                  <a:srgbClr val="000000"/>
                </a:solidFill>
              </a:rPr>
              <a:t>1. „public“ in relation to „space“ means </a:t>
            </a:r>
          </a:p>
          <a:p>
            <a:pPr>
              <a:spcBef>
                <a:spcPct val="50000"/>
              </a:spcBef>
              <a:buFontTx/>
              <a:buChar char="-"/>
            </a:pPr>
            <a:r>
              <a:rPr lang="en-GB" altLang="de-DE" dirty="0" smtClean="0">
                <a:solidFill>
                  <a:srgbClr val="000000"/>
                </a:solidFill>
              </a:rPr>
              <a:t>approachable for everyone</a:t>
            </a:r>
          </a:p>
          <a:p>
            <a:pPr>
              <a:spcBef>
                <a:spcPct val="50000"/>
              </a:spcBef>
              <a:buFontTx/>
              <a:buChar char="-"/>
            </a:pPr>
            <a:r>
              <a:rPr lang="en-GB" altLang="de-DE" dirty="0" smtClean="0">
                <a:solidFill>
                  <a:srgbClr val="000000"/>
                </a:solidFill>
              </a:rPr>
              <a:t>accessible, audible, in sight</a:t>
            </a:r>
          </a:p>
          <a:p>
            <a:pPr>
              <a:spcBef>
                <a:spcPct val="50000"/>
              </a:spcBef>
              <a:buFontTx/>
              <a:buChar char="-"/>
            </a:pPr>
            <a:r>
              <a:rPr lang="en-GB" altLang="de-DE" dirty="0" smtClean="0">
                <a:solidFill>
                  <a:srgbClr val="000000"/>
                </a:solidFill>
              </a:rPr>
              <a:t>common good, related to the society</a:t>
            </a:r>
          </a:p>
          <a:p>
            <a:pPr>
              <a:spcBef>
                <a:spcPct val="50000"/>
              </a:spcBef>
              <a:buFontTx/>
              <a:buChar char="-"/>
            </a:pPr>
            <a:r>
              <a:rPr lang="en-GB" altLang="de-DE" dirty="0" smtClean="0">
                <a:solidFill>
                  <a:srgbClr val="000000"/>
                </a:solidFill>
              </a:rPr>
              <a:t>community, commune</a:t>
            </a:r>
          </a:p>
          <a:p>
            <a:pPr>
              <a:spcBef>
                <a:spcPct val="50000"/>
              </a:spcBef>
              <a:buFontTx/>
              <a:buChar char="-"/>
            </a:pPr>
            <a:r>
              <a:rPr lang="en-GB" altLang="de-DE" dirty="0" smtClean="0">
                <a:solidFill>
                  <a:srgbClr val="000000"/>
                </a:solidFill>
              </a:rPr>
              <a:t>„</a:t>
            </a:r>
            <a:r>
              <a:rPr lang="en-GB" altLang="de-DE" dirty="0" err="1" smtClean="0">
                <a:solidFill>
                  <a:srgbClr val="000000"/>
                </a:solidFill>
              </a:rPr>
              <a:t>öffentliche</a:t>
            </a:r>
            <a:r>
              <a:rPr lang="en-GB" altLang="de-DE" dirty="0" smtClean="0">
                <a:solidFill>
                  <a:srgbClr val="000000"/>
                </a:solidFill>
              </a:rPr>
              <a:t> Hand“</a:t>
            </a:r>
          </a:p>
          <a:p>
            <a:pPr>
              <a:spcBef>
                <a:spcPct val="0"/>
              </a:spcBef>
              <a:buNone/>
            </a:pPr>
            <a:endParaRPr lang="en-GB" altLang="de-DE" sz="2400" b="1" dirty="0">
              <a:solidFill>
                <a:srgbClr val="000000"/>
              </a:solidFill>
            </a:endParaRPr>
          </a:p>
        </p:txBody>
      </p:sp>
    </p:spTree>
    <p:extLst>
      <p:ext uri="{BB962C8B-B14F-4D97-AF65-F5344CB8AC3E}">
        <p14:creationId xmlns:p14="http://schemas.microsoft.com/office/powerpoint/2010/main" val="8734354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75BEB3-AB94-4C48-8A04-43A97BD47D18}"/>
              </a:ext>
            </a:extLst>
          </p:cNvPr>
          <p:cNvSpPr>
            <a:spLocks noGrp="1"/>
          </p:cNvSpPr>
          <p:nvPr>
            <p:ph type="title"/>
          </p:nvPr>
        </p:nvSpPr>
        <p:spPr/>
        <p:txBody>
          <a:bodyPr/>
          <a:lstStyle/>
          <a:p>
            <a:r>
              <a:rPr lang="en-AU" dirty="0"/>
              <a:t>A. The “public”</a:t>
            </a:r>
          </a:p>
        </p:txBody>
      </p:sp>
      <p:sp>
        <p:nvSpPr>
          <p:cNvPr id="3" name="Inhaltsplatzhalter 2">
            <a:extLst>
              <a:ext uri="{FF2B5EF4-FFF2-40B4-BE49-F238E27FC236}">
                <a16:creationId xmlns:a16="http://schemas.microsoft.com/office/drawing/2014/main" id="{CDEE2E17-5CC9-4842-A9C1-AD3049786026}"/>
              </a:ext>
            </a:extLst>
          </p:cNvPr>
          <p:cNvSpPr>
            <a:spLocks noGrp="1"/>
          </p:cNvSpPr>
          <p:nvPr>
            <p:ph idx="1"/>
          </p:nvPr>
        </p:nvSpPr>
        <p:spPr/>
        <p:txBody>
          <a:bodyPr>
            <a:normAutofit/>
          </a:bodyPr>
          <a:lstStyle/>
          <a:p>
            <a:pPr>
              <a:spcBef>
                <a:spcPct val="50000"/>
              </a:spcBef>
              <a:buNone/>
            </a:pPr>
            <a:r>
              <a:rPr lang="de-DE" altLang="de-DE" dirty="0">
                <a:solidFill>
                  <a:srgbClr val="000000"/>
                </a:solidFill>
              </a:rPr>
              <a:t>2. „</a:t>
            </a:r>
            <a:r>
              <a:rPr lang="de-DE" altLang="de-DE" dirty="0" err="1">
                <a:solidFill>
                  <a:srgbClr val="000000"/>
                </a:solidFill>
              </a:rPr>
              <a:t>public</a:t>
            </a:r>
            <a:r>
              <a:rPr lang="de-DE" altLang="de-DE" dirty="0">
                <a:solidFill>
                  <a:srgbClr val="000000"/>
                </a:solidFill>
              </a:rPr>
              <a:t>“ in </a:t>
            </a:r>
            <a:r>
              <a:rPr lang="de-DE" altLang="de-DE" dirty="0" err="1">
                <a:solidFill>
                  <a:srgbClr val="000000"/>
                </a:solidFill>
              </a:rPr>
              <a:t>relation</a:t>
            </a:r>
            <a:r>
              <a:rPr lang="de-DE" altLang="de-DE" dirty="0">
                <a:solidFill>
                  <a:srgbClr val="000000"/>
                </a:solidFill>
              </a:rPr>
              <a:t> </a:t>
            </a:r>
            <a:r>
              <a:rPr lang="de-DE" altLang="de-DE" dirty="0" err="1">
                <a:solidFill>
                  <a:srgbClr val="000000"/>
                </a:solidFill>
              </a:rPr>
              <a:t>to</a:t>
            </a:r>
            <a:r>
              <a:rPr lang="de-DE" altLang="de-DE" dirty="0">
                <a:solidFill>
                  <a:srgbClr val="000000"/>
                </a:solidFill>
              </a:rPr>
              <a:t> „individual </a:t>
            </a:r>
            <a:r>
              <a:rPr lang="de-DE" altLang="de-DE" dirty="0" err="1">
                <a:solidFill>
                  <a:srgbClr val="000000"/>
                </a:solidFill>
              </a:rPr>
              <a:t>actors</a:t>
            </a:r>
            <a:r>
              <a:rPr lang="de-DE" altLang="de-DE" dirty="0">
                <a:solidFill>
                  <a:srgbClr val="000000"/>
                </a:solidFill>
              </a:rPr>
              <a:t>“, </a:t>
            </a:r>
            <a:r>
              <a:rPr lang="de-DE" altLang="de-DE" dirty="0" err="1">
                <a:solidFill>
                  <a:srgbClr val="000000"/>
                </a:solidFill>
              </a:rPr>
              <a:t>history</a:t>
            </a:r>
            <a:r>
              <a:rPr lang="de-DE" altLang="de-DE" dirty="0">
                <a:solidFill>
                  <a:srgbClr val="000000"/>
                </a:solidFill>
              </a:rPr>
              <a:t> </a:t>
            </a:r>
            <a:r>
              <a:rPr lang="de-DE" altLang="de-DE" dirty="0" err="1">
                <a:solidFill>
                  <a:srgbClr val="000000"/>
                </a:solidFill>
              </a:rPr>
              <a:t>means</a:t>
            </a:r>
            <a:r>
              <a:rPr lang="de-DE" altLang="de-DE" dirty="0">
                <a:solidFill>
                  <a:srgbClr val="000000"/>
                </a:solidFill>
              </a:rPr>
              <a:t> </a:t>
            </a:r>
          </a:p>
          <a:p>
            <a:pPr>
              <a:spcBef>
                <a:spcPct val="50000"/>
              </a:spcBef>
              <a:buFontTx/>
              <a:buChar char="-"/>
            </a:pPr>
            <a:r>
              <a:rPr lang="de-DE" altLang="de-DE" dirty="0">
                <a:solidFill>
                  <a:srgbClr val="000000"/>
                </a:solidFill>
              </a:rPr>
              <a:t>Rousseau (</a:t>
            </a:r>
            <a:r>
              <a:rPr lang="de-DE" altLang="de-DE" dirty="0" err="1">
                <a:solidFill>
                  <a:srgbClr val="000000"/>
                </a:solidFill>
              </a:rPr>
              <a:t>L‘opinion</a:t>
            </a:r>
            <a:r>
              <a:rPr lang="de-DE" altLang="de-DE" dirty="0">
                <a:solidFill>
                  <a:srgbClr val="000000"/>
                </a:solidFill>
              </a:rPr>
              <a:t> </a:t>
            </a:r>
            <a:r>
              <a:rPr lang="de-DE" altLang="de-DE" dirty="0" err="1">
                <a:solidFill>
                  <a:srgbClr val="000000"/>
                </a:solidFill>
              </a:rPr>
              <a:t>public</a:t>
            </a:r>
            <a:r>
              <a:rPr lang="de-DE" altLang="de-DE" dirty="0">
                <a:solidFill>
                  <a:srgbClr val="000000"/>
                </a:solidFill>
              </a:rPr>
              <a:t>, </a:t>
            </a:r>
            <a:r>
              <a:rPr lang="de-DE" altLang="de-DE" dirty="0" err="1">
                <a:solidFill>
                  <a:srgbClr val="000000"/>
                </a:solidFill>
              </a:rPr>
              <a:t>social</a:t>
            </a:r>
            <a:r>
              <a:rPr lang="de-DE" altLang="de-DE" dirty="0">
                <a:solidFill>
                  <a:srgbClr val="000000"/>
                </a:solidFill>
              </a:rPr>
              <a:t> </a:t>
            </a:r>
            <a:r>
              <a:rPr lang="de-DE" altLang="de-DE" dirty="0" err="1">
                <a:solidFill>
                  <a:srgbClr val="000000"/>
                </a:solidFill>
              </a:rPr>
              <a:t>contract</a:t>
            </a:r>
            <a:r>
              <a:rPr lang="de-DE" altLang="de-DE" dirty="0">
                <a:solidFill>
                  <a:srgbClr val="000000"/>
                </a:solidFill>
              </a:rPr>
              <a:t>)</a:t>
            </a:r>
          </a:p>
          <a:p>
            <a:pPr>
              <a:spcBef>
                <a:spcPct val="50000"/>
              </a:spcBef>
              <a:buFontTx/>
              <a:buChar char="-"/>
            </a:pPr>
            <a:r>
              <a:rPr lang="de-DE" altLang="de-DE" dirty="0">
                <a:solidFill>
                  <a:srgbClr val="000000"/>
                </a:solidFill>
              </a:rPr>
              <a:t>Arendt (</a:t>
            </a:r>
            <a:r>
              <a:rPr lang="de-DE" altLang="de-DE" dirty="0" err="1">
                <a:solidFill>
                  <a:srgbClr val="000000"/>
                </a:solidFill>
              </a:rPr>
              <a:t>polis</a:t>
            </a:r>
            <a:r>
              <a:rPr lang="de-DE" altLang="de-DE" dirty="0">
                <a:solidFill>
                  <a:srgbClr val="000000"/>
                </a:solidFill>
              </a:rPr>
              <a:t>, </a:t>
            </a:r>
            <a:r>
              <a:rPr lang="de-DE" altLang="de-DE" dirty="0" err="1">
                <a:solidFill>
                  <a:srgbClr val="000000"/>
                </a:solidFill>
              </a:rPr>
              <a:t>agora</a:t>
            </a:r>
            <a:r>
              <a:rPr lang="de-DE" altLang="de-DE" dirty="0">
                <a:solidFill>
                  <a:srgbClr val="000000"/>
                </a:solidFill>
              </a:rPr>
              <a:t>, </a:t>
            </a:r>
            <a:r>
              <a:rPr lang="de-DE" altLang="de-DE" dirty="0" err="1">
                <a:solidFill>
                  <a:srgbClr val="000000"/>
                </a:solidFill>
              </a:rPr>
              <a:t>cultural</a:t>
            </a:r>
            <a:r>
              <a:rPr lang="de-DE" altLang="de-DE" dirty="0">
                <a:solidFill>
                  <a:srgbClr val="000000"/>
                </a:solidFill>
              </a:rPr>
              <a:t> </a:t>
            </a:r>
            <a:r>
              <a:rPr lang="de-DE" altLang="de-DE" dirty="0" err="1">
                <a:solidFill>
                  <a:srgbClr val="000000"/>
                </a:solidFill>
              </a:rPr>
              <a:t>public</a:t>
            </a:r>
            <a:r>
              <a:rPr lang="de-DE" altLang="de-DE" dirty="0">
                <a:solidFill>
                  <a:srgbClr val="000000"/>
                </a:solidFill>
              </a:rPr>
              <a:t> </a:t>
            </a:r>
            <a:r>
              <a:rPr lang="de-DE" altLang="de-DE" dirty="0" err="1">
                <a:solidFill>
                  <a:srgbClr val="000000"/>
                </a:solidFill>
              </a:rPr>
              <a:t>sphere</a:t>
            </a:r>
            <a:r>
              <a:rPr lang="de-DE" altLang="de-DE" dirty="0">
                <a:solidFill>
                  <a:srgbClr val="000000"/>
                </a:solidFill>
              </a:rPr>
              <a:t>)</a:t>
            </a:r>
          </a:p>
          <a:p>
            <a:pPr>
              <a:spcBef>
                <a:spcPct val="50000"/>
              </a:spcBef>
              <a:buFontTx/>
              <a:buChar char="-"/>
            </a:pPr>
            <a:r>
              <a:rPr lang="de-DE" altLang="de-DE" dirty="0">
                <a:solidFill>
                  <a:srgbClr val="000000"/>
                </a:solidFill>
              </a:rPr>
              <a:t>Habermas (</a:t>
            </a:r>
            <a:r>
              <a:rPr lang="de-DE" altLang="de-DE" dirty="0" err="1">
                <a:solidFill>
                  <a:srgbClr val="000000"/>
                </a:solidFill>
              </a:rPr>
              <a:t>political</a:t>
            </a:r>
            <a:r>
              <a:rPr lang="de-DE" altLang="de-DE" dirty="0">
                <a:solidFill>
                  <a:srgbClr val="000000"/>
                </a:solidFill>
              </a:rPr>
              <a:t> </a:t>
            </a:r>
            <a:r>
              <a:rPr lang="de-DE" altLang="de-DE" dirty="0" err="1">
                <a:solidFill>
                  <a:srgbClr val="000000"/>
                </a:solidFill>
              </a:rPr>
              <a:t>public</a:t>
            </a:r>
            <a:r>
              <a:rPr lang="de-DE" altLang="de-DE" dirty="0">
                <a:solidFill>
                  <a:srgbClr val="000000"/>
                </a:solidFill>
              </a:rPr>
              <a:t> </a:t>
            </a:r>
            <a:r>
              <a:rPr lang="de-DE" altLang="de-DE" dirty="0" err="1">
                <a:solidFill>
                  <a:srgbClr val="000000"/>
                </a:solidFill>
              </a:rPr>
              <a:t>sphere</a:t>
            </a:r>
            <a:r>
              <a:rPr lang="de-DE" altLang="de-DE" dirty="0">
                <a:solidFill>
                  <a:srgbClr val="000000"/>
                </a:solidFill>
              </a:rPr>
              <a:t>, </a:t>
            </a:r>
            <a:r>
              <a:rPr lang="de-DE" altLang="de-DE" dirty="0" err="1">
                <a:solidFill>
                  <a:srgbClr val="000000"/>
                </a:solidFill>
              </a:rPr>
              <a:t>deliberative</a:t>
            </a:r>
            <a:r>
              <a:rPr lang="de-DE" altLang="de-DE" dirty="0">
                <a:solidFill>
                  <a:srgbClr val="000000"/>
                </a:solidFill>
              </a:rPr>
              <a:t> </a:t>
            </a:r>
            <a:r>
              <a:rPr lang="de-DE" altLang="de-DE" dirty="0" err="1">
                <a:solidFill>
                  <a:srgbClr val="000000"/>
                </a:solidFill>
              </a:rPr>
              <a:t>democracy</a:t>
            </a:r>
            <a:r>
              <a:rPr lang="de-DE" altLang="de-DE" dirty="0">
                <a:solidFill>
                  <a:srgbClr val="000000"/>
                </a:solidFill>
              </a:rPr>
              <a:t>; </a:t>
            </a:r>
            <a:r>
              <a:rPr lang="de-DE" altLang="de-DE" dirty="0" err="1">
                <a:solidFill>
                  <a:srgbClr val="000000"/>
                </a:solidFill>
              </a:rPr>
              <a:t>structural</a:t>
            </a:r>
            <a:r>
              <a:rPr lang="de-DE" altLang="de-DE" dirty="0">
                <a:solidFill>
                  <a:srgbClr val="000000"/>
                </a:solidFill>
              </a:rPr>
              <a:t> </a:t>
            </a:r>
            <a:r>
              <a:rPr lang="de-DE" altLang="de-DE" dirty="0" err="1">
                <a:solidFill>
                  <a:srgbClr val="000000"/>
                </a:solidFill>
              </a:rPr>
              <a:t>change</a:t>
            </a:r>
            <a:r>
              <a:rPr lang="de-DE" altLang="de-DE" dirty="0">
                <a:solidFill>
                  <a:srgbClr val="000000"/>
                </a:solidFill>
              </a:rPr>
              <a:t>/“Zerfall“)</a:t>
            </a:r>
          </a:p>
        </p:txBody>
      </p:sp>
    </p:spTree>
    <p:extLst>
      <p:ext uri="{BB962C8B-B14F-4D97-AF65-F5344CB8AC3E}">
        <p14:creationId xmlns:p14="http://schemas.microsoft.com/office/powerpoint/2010/main" val="3406211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75BEB3-AB94-4C48-8A04-43A97BD47D18}"/>
              </a:ext>
            </a:extLst>
          </p:cNvPr>
          <p:cNvSpPr>
            <a:spLocks noGrp="1"/>
          </p:cNvSpPr>
          <p:nvPr>
            <p:ph type="title"/>
          </p:nvPr>
        </p:nvSpPr>
        <p:spPr/>
        <p:txBody>
          <a:bodyPr/>
          <a:lstStyle/>
          <a:p>
            <a:r>
              <a:rPr lang="en-AU" dirty="0"/>
              <a:t>A. The “public”</a:t>
            </a:r>
          </a:p>
        </p:txBody>
      </p:sp>
      <p:sp>
        <p:nvSpPr>
          <p:cNvPr id="3" name="Inhaltsplatzhalter 2">
            <a:extLst>
              <a:ext uri="{FF2B5EF4-FFF2-40B4-BE49-F238E27FC236}">
                <a16:creationId xmlns:a16="http://schemas.microsoft.com/office/drawing/2014/main" id="{CDEE2E17-5CC9-4842-A9C1-AD3049786026}"/>
              </a:ext>
            </a:extLst>
          </p:cNvPr>
          <p:cNvSpPr>
            <a:spLocks noGrp="1"/>
          </p:cNvSpPr>
          <p:nvPr>
            <p:ph idx="1"/>
          </p:nvPr>
        </p:nvSpPr>
        <p:spPr/>
        <p:txBody>
          <a:bodyPr>
            <a:normAutofit/>
          </a:bodyPr>
          <a:lstStyle/>
          <a:p>
            <a:pPr>
              <a:spcBef>
                <a:spcPct val="50000"/>
              </a:spcBef>
              <a:buNone/>
            </a:pPr>
            <a:r>
              <a:rPr lang="de-DE" altLang="de-DE" dirty="0">
                <a:solidFill>
                  <a:srgbClr val="000000"/>
                </a:solidFill>
              </a:rPr>
              <a:t>3. „</a:t>
            </a:r>
            <a:r>
              <a:rPr lang="de-DE" altLang="de-DE" dirty="0" err="1">
                <a:solidFill>
                  <a:srgbClr val="000000"/>
                </a:solidFill>
              </a:rPr>
              <a:t>public</a:t>
            </a:r>
            <a:r>
              <a:rPr lang="de-DE" altLang="de-DE" dirty="0">
                <a:solidFill>
                  <a:srgbClr val="000000"/>
                </a:solidFill>
              </a:rPr>
              <a:t>“ in </a:t>
            </a:r>
            <a:r>
              <a:rPr lang="de-DE" altLang="de-DE" dirty="0" err="1">
                <a:solidFill>
                  <a:srgbClr val="000000"/>
                </a:solidFill>
              </a:rPr>
              <a:t>relation</a:t>
            </a:r>
            <a:r>
              <a:rPr lang="de-DE" altLang="de-DE" dirty="0">
                <a:solidFill>
                  <a:srgbClr val="000000"/>
                </a:solidFill>
              </a:rPr>
              <a:t> </a:t>
            </a:r>
            <a:r>
              <a:rPr lang="de-DE" altLang="de-DE" dirty="0" err="1">
                <a:solidFill>
                  <a:srgbClr val="000000"/>
                </a:solidFill>
              </a:rPr>
              <a:t>to</a:t>
            </a:r>
            <a:r>
              <a:rPr lang="de-DE" altLang="de-DE" dirty="0">
                <a:solidFill>
                  <a:srgbClr val="000000"/>
                </a:solidFill>
              </a:rPr>
              <a:t> „</a:t>
            </a:r>
            <a:r>
              <a:rPr lang="de-DE" altLang="de-DE" dirty="0" err="1">
                <a:solidFill>
                  <a:srgbClr val="000000"/>
                </a:solidFill>
              </a:rPr>
              <a:t>the</a:t>
            </a:r>
            <a:r>
              <a:rPr lang="de-DE" altLang="de-DE" dirty="0">
                <a:solidFill>
                  <a:srgbClr val="000000"/>
                </a:solidFill>
              </a:rPr>
              <a:t> </a:t>
            </a:r>
            <a:r>
              <a:rPr lang="de-DE" altLang="de-DE" dirty="0" err="1">
                <a:solidFill>
                  <a:srgbClr val="000000"/>
                </a:solidFill>
              </a:rPr>
              <a:t>media</a:t>
            </a:r>
            <a:r>
              <a:rPr lang="de-DE" altLang="de-DE" dirty="0">
                <a:solidFill>
                  <a:srgbClr val="000000"/>
                </a:solidFill>
              </a:rPr>
              <a:t>“ </a:t>
            </a:r>
            <a:r>
              <a:rPr lang="de-DE" altLang="de-DE" dirty="0" err="1">
                <a:solidFill>
                  <a:srgbClr val="000000"/>
                </a:solidFill>
              </a:rPr>
              <a:t>means</a:t>
            </a:r>
            <a:r>
              <a:rPr lang="de-DE" altLang="de-DE" dirty="0">
                <a:solidFill>
                  <a:srgbClr val="000000"/>
                </a:solidFill>
              </a:rPr>
              <a:t> </a:t>
            </a:r>
          </a:p>
          <a:p>
            <a:pPr>
              <a:spcBef>
                <a:spcPct val="50000"/>
              </a:spcBef>
              <a:buFontTx/>
              <a:buChar char="-"/>
            </a:pPr>
            <a:r>
              <a:rPr lang="de-DE" altLang="de-DE" dirty="0">
                <a:solidFill>
                  <a:srgbClr val="000000"/>
                </a:solidFill>
              </a:rPr>
              <a:t>System </a:t>
            </a:r>
            <a:r>
              <a:rPr lang="de-DE" altLang="de-DE" dirty="0" err="1">
                <a:solidFill>
                  <a:srgbClr val="000000"/>
                </a:solidFill>
              </a:rPr>
              <a:t>theory</a:t>
            </a:r>
            <a:r>
              <a:rPr lang="de-DE" altLang="de-DE" dirty="0">
                <a:solidFill>
                  <a:srgbClr val="000000"/>
                </a:solidFill>
              </a:rPr>
              <a:t>: </a:t>
            </a:r>
            <a:r>
              <a:rPr lang="de-DE" altLang="de-DE" dirty="0" err="1">
                <a:solidFill>
                  <a:srgbClr val="000000"/>
                </a:solidFill>
              </a:rPr>
              <a:t>Mirror</a:t>
            </a:r>
            <a:r>
              <a:rPr lang="de-DE" altLang="de-DE" dirty="0">
                <a:solidFill>
                  <a:srgbClr val="000000"/>
                </a:solidFill>
              </a:rPr>
              <a:t>-model</a:t>
            </a:r>
          </a:p>
          <a:p>
            <a:pPr>
              <a:spcBef>
                <a:spcPct val="50000"/>
              </a:spcBef>
              <a:buFontTx/>
              <a:buChar char="-"/>
            </a:pPr>
            <a:r>
              <a:rPr lang="de-DE" altLang="de-DE" dirty="0">
                <a:solidFill>
                  <a:srgbClr val="000000"/>
                </a:solidFill>
              </a:rPr>
              <a:t>Action / </a:t>
            </a:r>
            <a:r>
              <a:rPr lang="de-DE" altLang="de-DE" dirty="0" err="1">
                <a:solidFill>
                  <a:srgbClr val="000000"/>
                </a:solidFill>
              </a:rPr>
              <a:t>Theory</a:t>
            </a:r>
            <a:r>
              <a:rPr lang="de-DE" altLang="de-DE" dirty="0">
                <a:solidFill>
                  <a:srgbClr val="000000"/>
                </a:solidFill>
              </a:rPr>
              <a:t> </a:t>
            </a:r>
            <a:r>
              <a:rPr lang="de-DE" altLang="de-DE" dirty="0" err="1">
                <a:solidFill>
                  <a:srgbClr val="000000"/>
                </a:solidFill>
              </a:rPr>
              <a:t>of</a:t>
            </a:r>
            <a:r>
              <a:rPr lang="de-DE" altLang="de-DE" dirty="0">
                <a:solidFill>
                  <a:srgbClr val="000000"/>
                </a:solidFill>
              </a:rPr>
              <a:t> </a:t>
            </a:r>
            <a:r>
              <a:rPr lang="de-DE" altLang="de-DE" dirty="0" err="1">
                <a:solidFill>
                  <a:srgbClr val="000000"/>
                </a:solidFill>
              </a:rPr>
              <a:t>communicative</a:t>
            </a:r>
            <a:r>
              <a:rPr lang="de-DE" altLang="de-DE" dirty="0">
                <a:solidFill>
                  <a:srgbClr val="000000"/>
                </a:solidFill>
              </a:rPr>
              <a:t> </a:t>
            </a:r>
            <a:r>
              <a:rPr lang="de-DE" altLang="de-DE" dirty="0" err="1">
                <a:solidFill>
                  <a:srgbClr val="000000"/>
                </a:solidFill>
              </a:rPr>
              <a:t>action</a:t>
            </a:r>
            <a:r>
              <a:rPr lang="de-DE" altLang="de-DE" dirty="0">
                <a:solidFill>
                  <a:srgbClr val="000000"/>
                </a:solidFill>
              </a:rPr>
              <a:t>: </a:t>
            </a:r>
            <a:r>
              <a:rPr lang="de-DE" altLang="de-DE" dirty="0" err="1">
                <a:solidFill>
                  <a:srgbClr val="000000"/>
                </a:solidFill>
              </a:rPr>
              <a:t>public</a:t>
            </a:r>
            <a:r>
              <a:rPr lang="de-DE" altLang="de-DE" dirty="0">
                <a:solidFill>
                  <a:srgbClr val="000000"/>
                </a:solidFill>
              </a:rPr>
              <a:t> </a:t>
            </a:r>
            <a:r>
              <a:rPr lang="de-DE" altLang="de-DE" dirty="0" err="1">
                <a:solidFill>
                  <a:srgbClr val="000000"/>
                </a:solidFill>
              </a:rPr>
              <a:t>sphere</a:t>
            </a:r>
            <a:r>
              <a:rPr lang="de-DE" altLang="de-DE" dirty="0">
                <a:solidFill>
                  <a:srgbClr val="000000"/>
                </a:solidFill>
              </a:rPr>
              <a:t>, </a:t>
            </a:r>
            <a:r>
              <a:rPr lang="de-DE" altLang="de-DE" dirty="0" err="1">
                <a:solidFill>
                  <a:srgbClr val="000000"/>
                </a:solidFill>
              </a:rPr>
              <a:t>public</a:t>
            </a:r>
            <a:r>
              <a:rPr lang="de-DE" altLang="de-DE" dirty="0">
                <a:solidFill>
                  <a:srgbClr val="000000"/>
                </a:solidFill>
              </a:rPr>
              <a:t> </a:t>
            </a:r>
            <a:r>
              <a:rPr lang="de-DE" altLang="de-DE" dirty="0" err="1">
                <a:solidFill>
                  <a:srgbClr val="000000"/>
                </a:solidFill>
              </a:rPr>
              <a:t>opinion</a:t>
            </a:r>
            <a:endParaRPr lang="de-DE" altLang="de-DE" dirty="0">
              <a:solidFill>
                <a:srgbClr val="000000"/>
              </a:solidFill>
            </a:endParaRPr>
          </a:p>
          <a:p>
            <a:pPr>
              <a:spcBef>
                <a:spcPct val="50000"/>
              </a:spcBef>
              <a:buFontTx/>
              <a:buChar char="-"/>
            </a:pPr>
            <a:r>
              <a:rPr lang="de-DE" altLang="de-DE" dirty="0" err="1">
                <a:solidFill>
                  <a:srgbClr val="000000"/>
                </a:solidFill>
              </a:rPr>
              <a:t>Organization</a:t>
            </a:r>
            <a:r>
              <a:rPr lang="de-DE" altLang="de-DE" dirty="0">
                <a:solidFill>
                  <a:srgbClr val="000000"/>
                </a:solidFill>
              </a:rPr>
              <a:t> </a:t>
            </a:r>
            <a:r>
              <a:rPr lang="de-DE" altLang="de-DE" dirty="0" err="1">
                <a:solidFill>
                  <a:srgbClr val="000000"/>
                </a:solidFill>
              </a:rPr>
              <a:t>theory</a:t>
            </a:r>
            <a:r>
              <a:rPr lang="de-DE" altLang="de-DE" dirty="0">
                <a:solidFill>
                  <a:srgbClr val="000000"/>
                </a:solidFill>
              </a:rPr>
              <a:t> (</a:t>
            </a:r>
            <a:r>
              <a:rPr lang="de-DE" altLang="de-DE" dirty="0" err="1">
                <a:solidFill>
                  <a:srgbClr val="000000"/>
                </a:solidFill>
              </a:rPr>
              <a:t>arena</a:t>
            </a:r>
            <a:r>
              <a:rPr lang="de-DE" altLang="de-DE" dirty="0">
                <a:solidFill>
                  <a:srgbClr val="000000"/>
                </a:solidFill>
              </a:rPr>
              <a:t> </a:t>
            </a:r>
            <a:r>
              <a:rPr lang="de-DE" altLang="de-DE" dirty="0" err="1">
                <a:solidFill>
                  <a:srgbClr val="000000"/>
                </a:solidFill>
              </a:rPr>
              <a:t>model</a:t>
            </a:r>
            <a:r>
              <a:rPr lang="de-DE" altLang="de-DE" dirty="0">
                <a:solidFill>
                  <a:srgbClr val="000000"/>
                </a:solidFill>
              </a:rPr>
              <a:t> </a:t>
            </a:r>
            <a:r>
              <a:rPr lang="de-DE" altLang="de-DE" dirty="0" err="1">
                <a:solidFill>
                  <a:srgbClr val="000000"/>
                </a:solidFill>
              </a:rPr>
              <a:t>of</a:t>
            </a:r>
            <a:r>
              <a:rPr lang="de-DE" altLang="de-DE" dirty="0">
                <a:solidFill>
                  <a:srgbClr val="000000"/>
                </a:solidFill>
              </a:rPr>
              <a:t> </a:t>
            </a:r>
            <a:r>
              <a:rPr lang="de-DE" altLang="de-DE" dirty="0" err="1">
                <a:solidFill>
                  <a:srgbClr val="000000"/>
                </a:solidFill>
              </a:rPr>
              <a:t>the</a:t>
            </a:r>
            <a:r>
              <a:rPr lang="de-DE" altLang="de-DE" dirty="0">
                <a:solidFill>
                  <a:srgbClr val="000000"/>
                </a:solidFill>
              </a:rPr>
              <a:t> </a:t>
            </a:r>
            <a:r>
              <a:rPr lang="de-DE" altLang="de-DE" dirty="0" err="1">
                <a:solidFill>
                  <a:srgbClr val="000000"/>
                </a:solidFill>
              </a:rPr>
              <a:t>public</a:t>
            </a:r>
            <a:r>
              <a:rPr lang="de-DE" altLang="de-DE" dirty="0">
                <a:solidFill>
                  <a:srgbClr val="000000"/>
                </a:solidFill>
              </a:rPr>
              <a:t> </a:t>
            </a:r>
            <a:r>
              <a:rPr lang="de-DE" altLang="de-DE" dirty="0" err="1">
                <a:solidFill>
                  <a:srgbClr val="000000"/>
                </a:solidFill>
              </a:rPr>
              <a:t>sphere</a:t>
            </a:r>
            <a:r>
              <a:rPr lang="de-DE" altLang="de-DE" dirty="0">
                <a:solidFill>
                  <a:srgbClr val="000000"/>
                </a:solidFill>
              </a:rPr>
              <a:t>)</a:t>
            </a:r>
          </a:p>
        </p:txBody>
      </p:sp>
    </p:spTree>
    <p:extLst>
      <p:ext uri="{BB962C8B-B14F-4D97-AF65-F5344CB8AC3E}">
        <p14:creationId xmlns:p14="http://schemas.microsoft.com/office/powerpoint/2010/main" val="2580010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75BEB3-AB94-4C48-8A04-43A97BD47D18}"/>
              </a:ext>
            </a:extLst>
          </p:cNvPr>
          <p:cNvSpPr>
            <a:spLocks noGrp="1"/>
          </p:cNvSpPr>
          <p:nvPr>
            <p:ph type="title"/>
          </p:nvPr>
        </p:nvSpPr>
        <p:spPr/>
        <p:txBody>
          <a:bodyPr/>
          <a:lstStyle/>
          <a:p>
            <a:r>
              <a:rPr lang="en-AU" dirty="0"/>
              <a:t>B. The “public sphere”</a:t>
            </a:r>
          </a:p>
        </p:txBody>
      </p:sp>
      <p:sp>
        <p:nvSpPr>
          <p:cNvPr id="3" name="Inhaltsplatzhalter 2">
            <a:extLst>
              <a:ext uri="{FF2B5EF4-FFF2-40B4-BE49-F238E27FC236}">
                <a16:creationId xmlns:a16="http://schemas.microsoft.com/office/drawing/2014/main" id="{CDEE2E17-5CC9-4842-A9C1-AD3049786026}"/>
              </a:ext>
            </a:extLst>
          </p:cNvPr>
          <p:cNvSpPr>
            <a:spLocks noGrp="1"/>
          </p:cNvSpPr>
          <p:nvPr>
            <p:ph idx="1"/>
          </p:nvPr>
        </p:nvSpPr>
        <p:spPr/>
        <p:txBody>
          <a:bodyPr>
            <a:normAutofit/>
          </a:bodyPr>
          <a:lstStyle/>
          <a:p>
            <a:pPr>
              <a:spcBef>
                <a:spcPct val="50000"/>
              </a:spcBef>
              <a:buNone/>
            </a:pPr>
            <a:r>
              <a:rPr lang="de-DE" altLang="de-DE" dirty="0">
                <a:solidFill>
                  <a:srgbClr val="000000"/>
                </a:solidFill>
              </a:rPr>
              <a:t>The </a:t>
            </a:r>
            <a:r>
              <a:rPr lang="de-DE" altLang="de-DE" dirty="0" err="1">
                <a:solidFill>
                  <a:srgbClr val="000000"/>
                </a:solidFill>
              </a:rPr>
              <a:t>media</a:t>
            </a:r>
            <a:r>
              <a:rPr lang="de-DE" altLang="de-DE" dirty="0">
                <a:solidFill>
                  <a:srgbClr val="000000"/>
                </a:solidFill>
              </a:rPr>
              <a:t> </a:t>
            </a:r>
            <a:r>
              <a:rPr lang="de-DE" altLang="de-DE" dirty="0" err="1">
                <a:solidFill>
                  <a:srgbClr val="000000"/>
                </a:solidFill>
              </a:rPr>
              <a:t>produce</a:t>
            </a:r>
            <a:r>
              <a:rPr lang="de-DE" altLang="de-DE" dirty="0">
                <a:solidFill>
                  <a:srgbClr val="000000"/>
                </a:solidFill>
              </a:rPr>
              <a:t> / </a:t>
            </a:r>
            <a:r>
              <a:rPr lang="de-DE" altLang="de-DE" dirty="0" err="1">
                <a:solidFill>
                  <a:srgbClr val="000000"/>
                </a:solidFill>
              </a:rPr>
              <a:t>reproduce</a:t>
            </a:r>
            <a:r>
              <a:rPr lang="de-DE" altLang="de-DE" dirty="0">
                <a:solidFill>
                  <a:srgbClr val="000000"/>
                </a:solidFill>
              </a:rPr>
              <a:t> </a:t>
            </a:r>
            <a:r>
              <a:rPr lang="de-DE" altLang="de-DE" dirty="0" err="1">
                <a:solidFill>
                  <a:srgbClr val="000000"/>
                </a:solidFill>
              </a:rPr>
              <a:t>the</a:t>
            </a:r>
            <a:r>
              <a:rPr lang="de-DE" altLang="de-DE" dirty="0">
                <a:solidFill>
                  <a:srgbClr val="000000"/>
                </a:solidFill>
              </a:rPr>
              <a:t> </a:t>
            </a:r>
            <a:r>
              <a:rPr lang="de-DE" altLang="de-DE" dirty="0" err="1">
                <a:solidFill>
                  <a:srgbClr val="000000"/>
                </a:solidFill>
              </a:rPr>
              <a:t>public</a:t>
            </a:r>
            <a:r>
              <a:rPr lang="de-DE" altLang="de-DE" dirty="0">
                <a:solidFill>
                  <a:srgbClr val="000000"/>
                </a:solidFill>
              </a:rPr>
              <a:t> </a:t>
            </a:r>
            <a:r>
              <a:rPr lang="de-DE" altLang="de-DE" dirty="0" err="1">
                <a:solidFill>
                  <a:srgbClr val="000000"/>
                </a:solidFill>
              </a:rPr>
              <a:t>sphere</a:t>
            </a:r>
            <a:r>
              <a:rPr lang="de-DE" altLang="de-DE" dirty="0">
                <a:solidFill>
                  <a:srgbClr val="000000"/>
                </a:solidFill>
              </a:rPr>
              <a:t>: </a:t>
            </a:r>
            <a:r>
              <a:rPr lang="de-DE" altLang="de-DE" dirty="0" err="1">
                <a:solidFill>
                  <a:srgbClr val="000000"/>
                </a:solidFill>
              </a:rPr>
              <a:t>Mirror</a:t>
            </a:r>
            <a:r>
              <a:rPr lang="de-DE" altLang="de-DE" dirty="0">
                <a:solidFill>
                  <a:srgbClr val="000000"/>
                </a:solidFill>
              </a:rPr>
              <a:t>-Model</a:t>
            </a:r>
          </a:p>
        </p:txBody>
      </p:sp>
      <p:sp>
        <p:nvSpPr>
          <p:cNvPr id="7" name="Rectangle 8">
            <a:extLst>
              <a:ext uri="{FF2B5EF4-FFF2-40B4-BE49-F238E27FC236}">
                <a16:creationId xmlns:a16="http://schemas.microsoft.com/office/drawing/2014/main" id="{239A321B-27CE-8242-B4EF-ECFEAB5F0E7A}"/>
              </a:ext>
            </a:extLst>
          </p:cNvPr>
          <p:cNvSpPr>
            <a:spLocks noChangeArrowheads="1"/>
          </p:cNvSpPr>
          <p:nvPr/>
        </p:nvSpPr>
        <p:spPr bwMode="auto">
          <a:xfrm>
            <a:off x="1991420" y="5661025"/>
            <a:ext cx="7488238" cy="647700"/>
          </a:xfrm>
          <a:prstGeom prst="rect">
            <a:avLst/>
          </a:prstGeom>
          <a:solidFill>
            <a:srgbClr val="FFE6C1"/>
          </a:solidFill>
          <a:ln w="9525">
            <a:solidFill>
              <a:schemeClr val="tx1"/>
            </a:solidFill>
            <a:miter lim="800000"/>
            <a:headEnd/>
            <a:tailEnd/>
          </a:ln>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de-DE" altLang="de-DE" sz="150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
        <p:nvSpPr>
          <p:cNvPr id="8" name="Text Box 9">
            <a:extLst>
              <a:ext uri="{FF2B5EF4-FFF2-40B4-BE49-F238E27FC236}">
                <a16:creationId xmlns:a16="http://schemas.microsoft.com/office/drawing/2014/main" id="{A65E26FC-E666-D449-825D-5A14541DA336}"/>
              </a:ext>
            </a:extLst>
          </p:cNvPr>
          <p:cNvSpPr txBox="1">
            <a:spLocks noChangeArrowheads="1"/>
          </p:cNvSpPr>
          <p:nvPr/>
        </p:nvSpPr>
        <p:spPr bwMode="auto">
          <a:xfrm>
            <a:off x="4367908" y="5876925"/>
            <a:ext cx="2133600"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de-DE" altLang="de-DE" sz="1500" b="1" dirty="0" err="1">
                <a:solidFill>
                  <a:srgbClr val="000000"/>
                </a:solidFill>
                <a:latin typeface="Verdana" panose="020B0604030504040204" pitchFamily="34" charset="0"/>
                <a:ea typeface="Verdana" panose="020B0604030504040204" pitchFamily="34" charset="0"/>
                <a:cs typeface="Verdana" panose="020B0604030504040204" pitchFamily="34" charset="0"/>
              </a:rPr>
              <a:t>media</a:t>
            </a:r>
            <a:endParaRPr lang="de-DE" altLang="de-DE" sz="1500" b="1"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
        <p:nvSpPr>
          <p:cNvPr id="9" name="Oval 10">
            <a:extLst>
              <a:ext uri="{FF2B5EF4-FFF2-40B4-BE49-F238E27FC236}">
                <a16:creationId xmlns:a16="http://schemas.microsoft.com/office/drawing/2014/main" id="{A2B2AF1A-079B-B642-9333-F6BC28265C63}"/>
              </a:ext>
            </a:extLst>
          </p:cNvPr>
          <p:cNvSpPr>
            <a:spLocks noChangeArrowheads="1"/>
          </p:cNvSpPr>
          <p:nvPr/>
        </p:nvSpPr>
        <p:spPr bwMode="auto">
          <a:xfrm>
            <a:off x="1775520" y="2492375"/>
            <a:ext cx="7850188" cy="1873250"/>
          </a:xfrm>
          <a:prstGeom prst="ellipse">
            <a:avLst/>
          </a:prstGeom>
          <a:solidFill>
            <a:srgbClr val="990033"/>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de-DE" altLang="de-DE" sz="150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
        <p:nvSpPr>
          <p:cNvPr id="10" name="Oval 11">
            <a:extLst>
              <a:ext uri="{FF2B5EF4-FFF2-40B4-BE49-F238E27FC236}">
                <a16:creationId xmlns:a16="http://schemas.microsoft.com/office/drawing/2014/main" id="{560132D1-7A6C-6B43-B1D2-611DD62373B5}"/>
              </a:ext>
            </a:extLst>
          </p:cNvPr>
          <p:cNvSpPr>
            <a:spLocks noChangeArrowheads="1"/>
          </p:cNvSpPr>
          <p:nvPr/>
        </p:nvSpPr>
        <p:spPr bwMode="auto">
          <a:xfrm>
            <a:off x="2567683" y="2708276"/>
            <a:ext cx="1852612" cy="701675"/>
          </a:xfrm>
          <a:prstGeom prst="ellipse">
            <a:avLst/>
          </a:prstGeom>
          <a:solidFill>
            <a:srgbClr val="FE0055"/>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de-DE" altLang="de-DE" sz="150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
        <p:nvSpPr>
          <p:cNvPr id="11" name="Oval 12">
            <a:extLst>
              <a:ext uri="{FF2B5EF4-FFF2-40B4-BE49-F238E27FC236}">
                <a16:creationId xmlns:a16="http://schemas.microsoft.com/office/drawing/2014/main" id="{E81D6F07-5C8D-1340-B818-5B63217D9F86}"/>
              </a:ext>
            </a:extLst>
          </p:cNvPr>
          <p:cNvSpPr>
            <a:spLocks noChangeArrowheads="1"/>
          </p:cNvSpPr>
          <p:nvPr/>
        </p:nvSpPr>
        <p:spPr bwMode="auto">
          <a:xfrm>
            <a:off x="4512371" y="2708276"/>
            <a:ext cx="1852613" cy="701675"/>
          </a:xfrm>
          <a:prstGeom prst="ellipse">
            <a:avLst/>
          </a:prstGeom>
          <a:solidFill>
            <a:srgbClr val="FE0055"/>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de-DE" altLang="de-DE" sz="150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
        <p:nvSpPr>
          <p:cNvPr id="12" name="Oval 13">
            <a:extLst>
              <a:ext uri="{FF2B5EF4-FFF2-40B4-BE49-F238E27FC236}">
                <a16:creationId xmlns:a16="http://schemas.microsoft.com/office/drawing/2014/main" id="{972C9622-6C35-C74E-AB65-7AD535E63AC9}"/>
              </a:ext>
            </a:extLst>
          </p:cNvPr>
          <p:cNvSpPr>
            <a:spLocks noChangeArrowheads="1"/>
          </p:cNvSpPr>
          <p:nvPr/>
        </p:nvSpPr>
        <p:spPr bwMode="auto">
          <a:xfrm>
            <a:off x="2640709" y="3355976"/>
            <a:ext cx="2422525" cy="701675"/>
          </a:xfrm>
          <a:prstGeom prst="ellipse">
            <a:avLst/>
          </a:prstGeom>
          <a:solidFill>
            <a:srgbClr val="FE0055"/>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de-DE" altLang="de-DE" sz="150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
        <p:nvSpPr>
          <p:cNvPr id="13" name="Oval 14">
            <a:extLst>
              <a:ext uri="{FF2B5EF4-FFF2-40B4-BE49-F238E27FC236}">
                <a16:creationId xmlns:a16="http://schemas.microsoft.com/office/drawing/2014/main" id="{859D3A68-D620-4A47-A77B-3AE3FDFF74F0}"/>
              </a:ext>
            </a:extLst>
          </p:cNvPr>
          <p:cNvSpPr>
            <a:spLocks noChangeArrowheads="1"/>
          </p:cNvSpPr>
          <p:nvPr/>
        </p:nvSpPr>
        <p:spPr bwMode="auto">
          <a:xfrm>
            <a:off x="5809358" y="3140076"/>
            <a:ext cx="1852612" cy="701675"/>
          </a:xfrm>
          <a:prstGeom prst="ellipse">
            <a:avLst/>
          </a:prstGeom>
          <a:solidFill>
            <a:srgbClr val="FE0055"/>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de-DE" altLang="de-DE" sz="150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
        <p:nvSpPr>
          <p:cNvPr id="14" name="Oval 15">
            <a:extLst>
              <a:ext uri="{FF2B5EF4-FFF2-40B4-BE49-F238E27FC236}">
                <a16:creationId xmlns:a16="http://schemas.microsoft.com/office/drawing/2014/main" id="{09EF2064-468E-0A4F-986B-9E37938313AA}"/>
              </a:ext>
            </a:extLst>
          </p:cNvPr>
          <p:cNvSpPr>
            <a:spLocks noChangeArrowheads="1"/>
          </p:cNvSpPr>
          <p:nvPr/>
        </p:nvSpPr>
        <p:spPr bwMode="auto">
          <a:xfrm>
            <a:off x="4656833" y="3500438"/>
            <a:ext cx="1852612" cy="701675"/>
          </a:xfrm>
          <a:prstGeom prst="ellipse">
            <a:avLst/>
          </a:prstGeom>
          <a:solidFill>
            <a:srgbClr val="FE0055"/>
          </a:solidFill>
          <a:ln w="9525">
            <a:solidFill>
              <a:schemeClr val="tx1"/>
            </a:solidFill>
            <a:round/>
            <a:headEnd/>
            <a:tailEnd/>
          </a:ln>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de-DE" altLang="de-DE" sz="150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
        <p:nvSpPr>
          <p:cNvPr id="15" name="Text Box 16">
            <a:extLst>
              <a:ext uri="{FF2B5EF4-FFF2-40B4-BE49-F238E27FC236}">
                <a16:creationId xmlns:a16="http://schemas.microsoft.com/office/drawing/2014/main" id="{1A957DC2-3EDD-7041-98E2-566C5A0D2FF0}"/>
              </a:ext>
            </a:extLst>
          </p:cNvPr>
          <p:cNvSpPr txBox="1">
            <a:spLocks noChangeArrowheads="1"/>
          </p:cNvSpPr>
          <p:nvPr/>
        </p:nvSpPr>
        <p:spPr bwMode="auto">
          <a:xfrm>
            <a:off x="2351784" y="2852737"/>
            <a:ext cx="2143125"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de-DE" altLang="de-DE" sz="1500" b="1" dirty="0" err="1">
                <a:solidFill>
                  <a:srgbClr val="000000"/>
                </a:solidFill>
                <a:latin typeface="Verdana" panose="020B0604030504040204" pitchFamily="34" charset="0"/>
                <a:ea typeface="Verdana" panose="020B0604030504040204" pitchFamily="34" charset="0"/>
                <a:cs typeface="Verdana" panose="020B0604030504040204" pitchFamily="34" charset="0"/>
              </a:rPr>
              <a:t>politics</a:t>
            </a:r>
            <a:endParaRPr lang="de-DE" altLang="de-DE" sz="1500" b="1"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
        <p:nvSpPr>
          <p:cNvPr id="16" name="Text Box 17">
            <a:extLst>
              <a:ext uri="{FF2B5EF4-FFF2-40B4-BE49-F238E27FC236}">
                <a16:creationId xmlns:a16="http://schemas.microsoft.com/office/drawing/2014/main" id="{418AB282-DC2A-9440-8EB8-0A9463ED1467}"/>
              </a:ext>
            </a:extLst>
          </p:cNvPr>
          <p:cNvSpPr txBox="1">
            <a:spLocks noChangeArrowheads="1"/>
          </p:cNvSpPr>
          <p:nvPr/>
        </p:nvSpPr>
        <p:spPr bwMode="auto">
          <a:xfrm>
            <a:off x="2720084" y="3525837"/>
            <a:ext cx="2143125"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de-DE" altLang="de-DE" sz="1500" b="1" dirty="0" err="1">
                <a:solidFill>
                  <a:srgbClr val="000000"/>
                </a:solidFill>
                <a:latin typeface="Verdana" panose="020B0604030504040204" pitchFamily="34" charset="0"/>
                <a:ea typeface="Verdana" panose="020B0604030504040204" pitchFamily="34" charset="0"/>
                <a:cs typeface="Verdana" panose="020B0604030504040204" pitchFamily="34" charset="0"/>
              </a:rPr>
              <a:t>economy</a:t>
            </a:r>
            <a:endParaRPr lang="de-DE" altLang="de-DE" sz="1500" b="1"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
        <p:nvSpPr>
          <p:cNvPr id="17" name="Text Box 18">
            <a:extLst>
              <a:ext uri="{FF2B5EF4-FFF2-40B4-BE49-F238E27FC236}">
                <a16:creationId xmlns:a16="http://schemas.microsoft.com/office/drawing/2014/main" id="{F6252A96-221D-0647-8758-5B911DA8A5E6}"/>
              </a:ext>
            </a:extLst>
          </p:cNvPr>
          <p:cNvSpPr txBox="1">
            <a:spLocks noChangeArrowheads="1"/>
          </p:cNvSpPr>
          <p:nvPr/>
        </p:nvSpPr>
        <p:spPr bwMode="auto">
          <a:xfrm>
            <a:off x="4440934" y="2908300"/>
            <a:ext cx="2143125"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de-DE" altLang="de-DE" sz="1500" b="1" dirty="0" err="1">
                <a:solidFill>
                  <a:srgbClr val="000000"/>
                </a:solidFill>
                <a:latin typeface="Verdana" panose="020B0604030504040204" pitchFamily="34" charset="0"/>
                <a:ea typeface="Verdana" panose="020B0604030504040204" pitchFamily="34" charset="0"/>
                <a:cs typeface="Verdana" panose="020B0604030504040204" pitchFamily="34" charset="0"/>
              </a:rPr>
              <a:t>education</a:t>
            </a:r>
            <a:endParaRPr lang="de-DE" altLang="de-DE" sz="1500" b="1"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
        <p:nvSpPr>
          <p:cNvPr id="18" name="Text Box 19">
            <a:extLst>
              <a:ext uri="{FF2B5EF4-FFF2-40B4-BE49-F238E27FC236}">
                <a16:creationId xmlns:a16="http://schemas.microsoft.com/office/drawing/2014/main" id="{43CCFCE4-C0EF-8D4D-BB93-89ACF085756B}"/>
              </a:ext>
            </a:extLst>
          </p:cNvPr>
          <p:cNvSpPr txBox="1">
            <a:spLocks noChangeArrowheads="1"/>
          </p:cNvSpPr>
          <p:nvPr/>
        </p:nvSpPr>
        <p:spPr bwMode="auto">
          <a:xfrm>
            <a:off x="4512371" y="3700462"/>
            <a:ext cx="2143125"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de-DE" altLang="de-DE" sz="1500" b="1" dirty="0" err="1">
                <a:solidFill>
                  <a:srgbClr val="000000"/>
                </a:solidFill>
                <a:latin typeface="Verdana" panose="020B0604030504040204" pitchFamily="34" charset="0"/>
                <a:ea typeface="Verdana" panose="020B0604030504040204" pitchFamily="34" charset="0"/>
                <a:cs typeface="Verdana" panose="020B0604030504040204" pitchFamily="34" charset="0"/>
              </a:rPr>
              <a:t>culture</a:t>
            </a:r>
            <a:endParaRPr lang="de-DE" altLang="de-DE" sz="1500" b="1"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grpSp>
        <p:nvGrpSpPr>
          <p:cNvPr id="19" name="Group 20">
            <a:extLst>
              <a:ext uri="{FF2B5EF4-FFF2-40B4-BE49-F238E27FC236}">
                <a16:creationId xmlns:a16="http://schemas.microsoft.com/office/drawing/2014/main" id="{7F8FB411-1907-D244-A46F-8EECCB5271F6}"/>
              </a:ext>
            </a:extLst>
          </p:cNvPr>
          <p:cNvGrpSpPr>
            <a:grpSpLocks/>
          </p:cNvGrpSpPr>
          <p:nvPr/>
        </p:nvGrpSpPr>
        <p:grpSpPr bwMode="auto">
          <a:xfrm>
            <a:off x="1708775" y="4508500"/>
            <a:ext cx="2648241" cy="1008062"/>
            <a:chOff x="442" y="2568"/>
            <a:chExt cx="1349" cy="635"/>
          </a:xfrm>
        </p:grpSpPr>
        <p:sp>
          <p:nvSpPr>
            <p:cNvPr id="20" name="Line 21">
              <a:extLst>
                <a:ext uri="{FF2B5EF4-FFF2-40B4-BE49-F238E27FC236}">
                  <a16:creationId xmlns:a16="http://schemas.microsoft.com/office/drawing/2014/main" id="{005FBB2D-D516-9141-A00B-46620EBA5092}"/>
                </a:ext>
              </a:extLst>
            </p:cNvPr>
            <p:cNvSpPr>
              <a:spLocks noChangeShapeType="1"/>
            </p:cNvSpPr>
            <p:nvPr/>
          </p:nvSpPr>
          <p:spPr bwMode="auto">
            <a:xfrm flipV="1">
              <a:off x="1474" y="2568"/>
              <a:ext cx="317" cy="635"/>
            </a:xfrm>
            <a:prstGeom prst="line">
              <a:avLst/>
            </a:prstGeom>
            <a:noFill/>
            <a:ln w="76200">
              <a:solidFill>
                <a:srgbClr val="FF9900"/>
              </a:solidFill>
              <a:round/>
              <a:headEnd/>
              <a:tailEnd type="triangle" w="med" len="med"/>
            </a:ln>
            <a:extLst>
              <a:ext uri="{909E8E84-426E-40DD-AFC4-6F175D3DCCD1}">
                <a14:hiddenFill xmlns:a14="http://schemas.microsoft.com/office/drawing/2010/main">
                  <a:noFill/>
                </a14:hiddenFill>
              </a:ext>
            </a:extLst>
          </p:spPr>
          <p:txBody>
            <a:bodyPr/>
            <a:lstStyle/>
            <a:p>
              <a:endParaRPr lang="en-AU" sz="1500">
                <a:latin typeface="Verdana" panose="020B0604030504040204" pitchFamily="34" charset="0"/>
                <a:ea typeface="Verdana" panose="020B0604030504040204" pitchFamily="34" charset="0"/>
                <a:cs typeface="Verdana" panose="020B0604030504040204" pitchFamily="34" charset="0"/>
              </a:endParaRPr>
            </a:p>
          </p:txBody>
        </p:sp>
        <p:sp>
          <p:nvSpPr>
            <p:cNvPr id="21" name="Text Box 22">
              <a:extLst>
                <a:ext uri="{FF2B5EF4-FFF2-40B4-BE49-F238E27FC236}">
                  <a16:creationId xmlns:a16="http://schemas.microsoft.com/office/drawing/2014/main" id="{59AB09C1-F71B-BE41-BBF2-F240A625E1D8}"/>
                </a:ext>
              </a:extLst>
            </p:cNvPr>
            <p:cNvSpPr txBox="1">
              <a:spLocks noChangeArrowheads="1"/>
            </p:cNvSpPr>
            <p:nvPr/>
          </p:nvSpPr>
          <p:spPr bwMode="auto">
            <a:xfrm>
              <a:off x="442" y="2739"/>
              <a:ext cx="1344"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de-DE" altLang="de-DE" sz="1500" b="1" i="1" dirty="0" err="1">
                  <a:solidFill>
                    <a:srgbClr val="000000"/>
                  </a:solidFill>
                  <a:latin typeface="Verdana" panose="020B0604030504040204" pitchFamily="34" charset="0"/>
                  <a:ea typeface="Verdana" panose="020B0604030504040204" pitchFamily="34" charset="0"/>
                  <a:cs typeface="Verdana" panose="020B0604030504040204" pitchFamily="34" charset="0"/>
                </a:rPr>
                <a:t>observations</a:t>
              </a:r>
              <a:endParaRPr lang="de-DE" altLang="de-DE" sz="1500" b="1" i="1"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grpSp>
      <p:grpSp>
        <p:nvGrpSpPr>
          <p:cNvPr id="22" name="Group 23">
            <a:extLst>
              <a:ext uri="{FF2B5EF4-FFF2-40B4-BE49-F238E27FC236}">
                <a16:creationId xmlns:a16="http://schemas.microsoft.com/office/drawing/2014/main" id="{E56E2900-ED86-2642-8F34-0B8979C24C8B}"/>
              </a:ext>
            </a:extLst>
          </p:cNvPr>
          <p:cNvGrpSpPr>
            <a:grpSpLocks/>
          </p:cNvGrpSpPr>
          <p:nvPr/>
        </p:nvGrpSpPr>
        <p:grpSpPr bwMode="auto">
          <a:xfrm>
            <a:off x="5063233" y="4652963"/>
            <a:ext cx="2133600" cy="792163"/>
            <a:chOff x="2229" y="2659"/>
            <a:chExt cx="1344" cy="499"/>
          </a:xfrm>
        </p:grpSpPr>
        <p:sp>
          <p:nvSpPr>
            <p:cNvPr id="23" name="Line 24">
              <a:extLst>
                <a:ext uri="{FF2B5EF4-FFF2-40B4-BE49-F238E27FC236}">
                  <a16:creationId xmlns:a16="http://schemas.microsoft.com/office/drawing/2014/main" id="{A89EC595-E606-CB46-A74E-464C3BC7DDBA}"/>
                </a:ext>
              </a:extLst>
            </p:cNvPr>
            <p:cNvSpPr>
              <a:spLocks noChangeShapeType="1"/>
            </p:cNvSpPr>
            <p:nvPr/>
          </p:nvSpPr>
          <p:spPr bwMode="auto">
            <a:xfrm>
              <a:off x="2336" y="2659"/>
              <a:ext cx="363" cy="499"/>
            </a:xfrm>
            <a:prstGeom prst="line">
              <a:avLst/>
            </a:prstGeom>
            <a:noFill/>
            <a:ln w="76200">
              <a:solidFill>
                <a:srgbClr val="FF9900"/>
              </a:solidFill>
              <a:round/>
              <a:headEnd/>
              <a:tailEnd type="triangle" w="med" len="med"/>
            </a:ln>
            <a:extLst>
              <a:ext uri="{909E8E84-426E-40DD-AFC4-6F175D3DCCD1}">
                <a14:hiddenFill xmlns:a14="http://schemas.microsoft.com/office/drawing/2010/main">
                  <a:noFill/>
                </a14:hiddenFill>
              </a:ext>
            </a:extLst>
          </p:spPr>
          <p:txBody>
            <a:bodyPr/>
            <a:lstStyle/>
            <a:p>
              <a:endParaRPr lang="en-AU" sz="1500">
                <a:latin typeface="Verdana" panose="020B0604030504040204" pitchFamily="34" charset="0"/>
                <a:ea typeface="Verdana" panose="020B0604030504040204" pitchFamily="34" charset="0"/>
                <a:cs typeface="Verdana" panose="020B0604030504040204" pitchFamily="34" charset="0"/>
              </a:endParaRPr>
            </a:p>
          </p:txBody>
        </p:sp>
        <p:sp>
          <p:nvSpPr>
            <p:cNvPr id="24" name="Text Box 25">
              <a:extLst>
                <a:ext uri="{FF2B5EF4-FFF2-40B4-BE49-F238E27FC236}">
                  <a16:creationId xmlns:a16="http://schemas.microsoft.com/office/drawing/2014/main" id="{D40E26EB-89C6-034A-9D22-42F019CB7324}"/>
                </a:ext>
              </a:extLst>
            </p:cNvPr>
            <p:cNvSpPr txBox="1">
              <a:spLocks noChangeArrowheads="1"/>
            </p:cNvSpPr>
            <p:nvPr/>
          </p:nvSpPr>
          <p:spPr bwMode="auto">
            <a:xfrm>
              <a:off x="2229" y="2702"/>
              <a:ext cx="1344"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de-DE" altLang="de-DE" sz="1500" b="1" i="1" dirty="0" err="1">
                  <a:solidFill>
                    <a:srgbClr val="000000"/>
                  </a:solidFill>
                  <a:latin typeface="Verdana" panose="020B0604030504040204" pitchFamily="34" charset="0"/>
                  <a:ea typeface="Verdana" panose="020B0604030504040204" pitchFamily="34" charset="0"/>
                  <a:cs typeface="Verdana" panose="020B0604030504040204" pitchFamily="34" charset="0"/>
                </a:rPr>
                <a:t>selection</a:t>
              </a:r>
              <a:endParaRPr lang="de-DE" altLang="de-DE" sz="1500" b="1" i="1"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grpSp>
      <p:grpSp>
        <p:nvGrpSpPr>
          <p:cNvPr id="25" name="Group 26">
            <a:extLst>
              <a:ext uri="{FF2B5EF4-FFF2-40B4-BE49-F238E27FC236}">
                <a16:creationId xmlns:a16="http://schemas.microsoft.com/office/drawing/2014/main" id="{F022C07C-E72D-9742-87FC-4C60BD979798}"/>
              </a:ext>
            </a:extLst>
          </p:cNvPr>
          <p:cNvGrpSpPr>
            <a:grpSpLocks/>
          </p:cNvGrpSpPr>
          <p:nvPr/>
        </p:nvGrpSpPr>
        <p:grpSpPr bwMode="auto">
          <a:xfrm>
            <a:off x="6672958" y="4508504"/>
            <a:ext cx="3527424" cy="865188"/>
            <a:chOff x="3243" y="2568"/>
            <a:chExt cx="2222" cy="545"/>
          </a:xfrm>
        </p:grpSpPr>
        <p:sp>
          <p:nvSpPr>
            <p:cNvPr id="26" name="Line 27">
              <a:extLst>
                <a:ext uri="{FF2B5EF4-FFF2-40B4-BE49-F238E27FC236}">
                  <a16:creationId xmlns:a16="http://schemas.microsoft.com/office/drawing/2014/main" id="{23F80517-8322-5148-AFF6-CC646E0BB316}"/>
                </a:ext>
              </a:extLst>
            </p:cNvPr>
            <p:cNvSpPr>
              <a:spLocks noChangeShapeType="1"/>
            </p:cNvSpPr>
            <p:nvPr/>
          </p:nvSpPr>
          <p:spPr bwMode="auto">
            <a:xfrm flipV="1">
              <a:off x="3243" y="2568"/>
              <a:ext cx="317" cy="545"/>
            </a:xfrm>
            <a:prstGeom prst="line">
              <a:avLst/>
            </a:prstGeom>
            <a:noFill/>
            <a:ln w="76200">
              <a:solidFill>
                <a:srgbClr val="FF9900"/>
              </a:solidFill>
              <a:round/>
              <a:headEnd/>
              <a:tailEnd type="triangle" w="med" len="med"/>
            </a:ln>
            <a:extLst>
              <a:ext uri="{909E8E84-426E-40DD-AFC4-6F175D3DCCD1}">
                <a14:hiddenFill xmlns:a14="http://schemas.microsoft.com/office/drawing/2010/main">
                  <a:noFill/>
                </a14:hiddenFill>
              </a:ext>
            </a:extLst>
          </p:spPr>
          <p:txBody>
            <a:bodyPr/>
            <a:lstStyle/>
            <a:p>
              <a:endParaRPr lang="en-AU" sz="1500">
                <a:latin typeface="Verdana" panose="020B0604030504040204" pitchFamily="34" charset="0"/>
                <a:ea typeface="Verdana" panose="020B0604030504040204" pitchFamily="34" charset="0"/>
                <a:cs typeface="Verdana" panose="020B0604030504040204" pitchFamily="34" charset="0"/>
              </a:endParaRPr>
            </a:p>
          </p:txBody>
        </p:sp>
        <p:sp>
          <p:nvSpPr>
            <p:cNvPr id="27" name="Text Box 28">
              <a:extLst>
                <a:ext uri="{FF2B5EF4-FFF2-40B4-BE49-F238E27FC236}">
                  <a16:creationId xmlns:a16="http://schemas.microsoft.com/office/drawing/2014/main" id="{ADC0DD05-7BA1-334B-A552-3BB07531E35B}"/>
                </a:ext>
              </a:extLst>
            </p:cNvPr>
            <p:cNvSpPr txBox="1">
              <a:spLocks noChangeArrowheads="1"/>
            </p:cNvSpPr>
            <p:nvPr/>
          </p:nvSpPr>
          <p:spPr bwMode="auto">
            <a:xfrm>
              <a:off x="3560" y="2586"/>
              <a:ext cx="1905" cy="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de-DE" altLang="de-DE" sz="1500" b="1" i="1" dirty="0" err="1">
                  <a:solidFill>
                    <a:srgbClr val="000000"/>
                  </a:solidFill>
                  <a:latin typeface="Verdana" panose="020B0604030504040204" pitchFamily="34" charset="0"/>
                  <a:ea typeface="Verdana" panose="020B0604030504040204" pitchFamily="34" charset="0"/>
                  <a:cs typeface="Verdana" panose="020B0604030504040204" pitchFamily="34" charset="0"/>
                </a:rPr>
                <a:t>observations</a:t>
              </a:r>
              <a:r>
                <a:rPr lang="de-DE" altLang="de-DE" sz="1500" b="1" i="1" dirty="0">
                  <a:solidFill>
                    <a:srgbClr val="000000"/>
                  </a:solidFill>
                  <a:latin typeface="Verdana" panose="020B0604030504040204" pitchFamily="34" charset="0"/>
                  <a:ea typeface="Verdana" panose="020B0604030504040204" pitchFamily="34" charset="0"/>
                  <a:cs typeface="Verdana" panose="020B0604030504040204" pitchFamily="34" charset="0"/>
                </a:rPr>
                <a:t> </a:t>
              </a:r>
              <a:r>
                <a:rPr lang="de-DE" altLang="de-DE" sz="1500" b="1" i="1" dirty="0" err="1">
                  <a:solidFill>
                    <a:srgbClr val="000000"/>
                  </a:solidFill>
                  <a:latin typeface="Verdana" panose="020B0604030504040204" pitchFamily="34" charset="0"/>
                  <a:ea typeface="Verdana" panose="020B0604030504040204" pitchFamily="34" charset="0"/>
                  <a:cs typeface="Verdana" panose="020B0604030504040204" pitchFamily="34" charset="0"/>
                </a:rPr>
                <a:t>of</a:t>
              </a:r>
              <a:r>
                <a:rPr lang="de-DE" altLang="de-DE" sz="1500" b="1" i="1" dirty="0">
                  <a:solidFill>
                    <a:srgbClr val="000000"/>
                  </a:solidFill>
                  <a:latin typeface="Verdana" panose="020B0604030504040204" pitchFamily="34" charset="0"/>
                  <a:ea typeface="Verdana" panose="020B0604030504040204" pitchFamily="34" charset="0"/>
                  <a:cs typeface="Verdana" panose="020B0604030504040204" pitchFamily="34" charset="0"/>
                </a:rPr>
                <a:t> </a:t>
              </a:r>
              <a:r>
                <a:rPr lang="de-DE" altLang="de-DE" sz="1500" b="1" i="1" dirty="0" err="1">
                  <a:solidFill>
                    <a:srgbClr val="000000"/>
                  </a:solidFill>
                  <a:latin typeface="Verdana" panose="020B0604030504040204" pitchFamily="34" charset="0"/>
                  <a:ea typeface="Verdana" panose="020B0604030504040204" pitchFamily="34" charset="0"/>
                  <a:cs typeface="Verdana" panose="020B0604030504040204" pitchFamily="34" charset="0"/>
                </a:rPr>
                <a:t>reality</a:t>
              </a:r>
              <a:r>
                <a:rPr lang="de-DE" altLang="de-DE" sz="1500" b="1" i="1" dirty="0">
                  <a:solidFill>
                    <a:srgbClr val="000000"/>
                  </a:solidFill>
                  <a:latin typeface="Verdana" panose="020B0604030504040204" pitchFamily="34" charset="0"/>
                  <a:ea typeface="Verdana" panose="020B0604030504040204" pitchFamily="34" charset="0"/>
                  <a:cs typeface="Verdana" panose="020B0604030504040204" pitchFamily="34" charset="0"/>
                </a:rPr>
                <a:t> </a:t>
              </a:r>
              <a:r>
                <a:rPr lang="de-DE" altLang="de-DE" sz="1500" b="1" i="1" dirty="0" err="1">
                  <a:solidFill>
                    <a:srgbClr val="000000"/>
                  </a:solidFill>
                  <a:latin typeface="Verdana" panose="020B0604030504040204" pitchFamily="34" charset="0"/>
                  <a:ea typeface="Verdana" panose="020B0604030504040204" pitchFamily="34" charset="0"/>
                  <a:cs typeface="Verdana" panose="020B0604030504040204" pitchFamily="34" charset="0"/>
                </a:rPr>
                <a:t>are</a:t>
              </a:r>
              <a:r>
                <a:rPr lang="de-DE" altLang="de-DE" sz="1500" b="1" i="1" dirty="0">
                  <a:solidFill>
                    <a:srgbClr val="000000"/>
                  </a:solidFill>
                  <a:latin typeface="Verdana" panose="020B0604030504040204" pitchFamily="34" charset="0"/>
                  <a:ea typeface="Verdana" panose="020B0604030504040204" pitchFamily="34" charset="0"/>
                  <a:cs typeface="Verdana" panose="020B0604030504040204" pitchFamily="34" charset="0"/>
                </a:rPr>
                <a:t> „</a:t>
              </a:r>
              <a:r>
                <a:rPr lang="de-DE" altLang="de-DE" sz="1500" b="1" i="1" dirty="0" err="1">
                  <a:solidFill>
                    <a:srgbClr val="000000"/>
                  </a:solidFill>
                  <a:latin typeface="Verdana" panose="020B0604030504040204" pitchFamily="34" charset="0"/>
                  <a:ea typeface="Verdana" panose="020B0604030504040204" pitchFamily="34" charset="0"/>
                  <a:cs typeface="Verdana" panose="020B0604030504040204" pitchFamily="34" charset="0"/>
                </a:rPr>
                <a:t>published</a:t>
              </a:r>
              <a:r>
                <a:rPr lang="de-DE" altLang="de-DE" sz="1500" b="1" i="1" dirty="0">
                  <a:solidFill>
                    <a:srgbClr val="000000"/>
                  </a:solidFill>
                  <a:latin typeface="Verdana" panose="020B0604030504040204" pitchFamily="34" charset="0"/>
                  <a:ea typeface="Verdana" panose="020B0604030504040204" pitchFamily="34" charset="0"/>
                  <a:cs typeface="Verdana" panose="020B0604030504040204" pitchFamily="34" charset="0"/>
                </a:rPr>
                <a:t>“, „</a:t>
              </a:r>
              <a:r>
                <a:rPr lang="de-DE" altLang="de-DE" sz="1500" b="1" i="1" dirty="0" err="1">
                  <a:solidFill>
                    <a:srgbClr val="000000"/>
                  </a:solidFill>
                  <a:latin typeface="Verdana" panose="020B0604030504040204" pitchFamily="34" charset="0"/>
                  <a:ea typeface="Verdana" panose="020B0604030504040204" pitchFamily="34" charset="0"/>
                  <a:cs typeface="Verdana" panose="020B0604030504040204" pitchFamily="34" charset="0"/>
                </a:rPr>
                <a:t>provided</a:t>
              </a:r>
              <a:r>
                <a:rPr lang="de-DE" altLang="de-DE" sz="1500" b="1" i="1" dirty="0">
                  <a:solidFill>
                    <a:srgbClr val="000000"/>
                  </a:solidFill>
                  <a:latin typeface="Verdana" panose="020B0604030504040204" pitchFamily="34" charset="0"/>
                  <a:ea typeface="Verdana" panose="020B0604030504040204" pitchFamily="34" charset="0"/>
                  <a:cs typeface="Verdana" panose="020B0604030504040204" pitchFamily="34" charset="0"/>
                </a:rPr>
                <a:t>“ </a:t>
              </a:r>
              <a:r>
                <a:rPr lang="de-DE" altLang="de-DE" sz="1500" b="1" i="1" dirty="0" err="1">
                  <a:solidFill>
                    <a:srgbClr val="000000"/>
                  </a:solidFill>
                  <a:latin typeface="Verdana" panose="020B0604030504040204" pitchFamily="34" charset="0"/>
                  <a:ea typeface="Verdana" panose="020B0604030504040204" pitchFamily="34" charset="0"/>
                  <a:cs typeface="Verdana" panose="020B0604030504040204" pitchFamily="34" charset="0"/>
                </a:rPr>
                <a:t>to</a:t>
              </a:r>
              <a:r>
                <a:rPr lang="de-DE" altLang="de-DE" sz="1500" b="1" i="1" dirty="0">
                  <a:solidFill>
                    <a:srgbClr val="000000"/>
                  </a:solidFill>
                  <a:latin typeface="Verdana" panose="020B0604030504040204" pitchFamily="34" charset="0"/>
                  <a:ea typeface="Verdana" panose="020B0604030504040204" pitchFamily="34" charset="0"/>
                  <a:cs typeface="Verdana" panose="020B0604030504040204" pitchFamily="34" charset="0"/>
                </a:rPr>
                <a:t> </a:t>
              </a:r>
              <a:r>
                <a:rPr lang="de-DE" altLang="de-DE" sz="1500" b="1" i="1" dirty="0" err="1">
                  <a:solidFill>
                    <a:srgbClr val="000000"/>
                  </a:solidFill>
                  <a:latin typeface="Verdana" panose="020B0604030504040204" pitchFamily="34" charset="0"/>
                  <a:ea typeface="Verdana" panose="020B0604030504040204" pitchFamily="34" charset="0"/>
                  <a:cs typeface="Verdana" panose="020B0604030504040204" pitchFamily="34" charset="0"/>
                </a:rPr>
                <a:t>the</a:t>
              </a:r>
              <a:r>
                <a:rPr lang="de-DE" altLang="de-DE" sz="1500" b="1" i="1" dirty="0">
                  <a:solidFill>
                    <a:srgbClr val="000000"/>
                  </a:solidFill>
                  <a:latin typeface="Verdana" panose="020B0604030504040204" pitchFamily="34" charset="0"/>
                  <a:ea typeface="Verdana" panose="020B0604030504040204" pitchFamily="34" charset="0"/>
                  <a:cs typeface="Verdana" panose="020B0604030504040204" pitchFamily="34" charset="0"/>
                </a:rPr>
                <a:t> </a:t>
              </a:r>
              <a:r>
                <a:rPr lang="de-DE" altLang="de-DE" sz="1500" b="1" i="1" dirty="0" err="1">
                  <a:solidFill>
                    <a:srgbClr val="000000"/>
                  </a:solidFill>
                  <a:latin typeface="Verdana" panose="020B0604030504040204" pitchFamily="34" charset="0"/>
                  <a:ea typeface="Verdana" panose="020B0604030504040204" pitchFamily="34" charset="0"/>
                  <a:cs typeface="Verdana" panose="020B0604030504040204" pitchFamily="34" charset="0"/>
                </a:rPr>
                <a:t>subsystems</a:t>
              </a:r>
              <a:endParaRPr lang="de-DE" altLang="de-DE" sz="1500" b="1" i="1"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grpSp>
    </p:spTree>
    <p:extLst>
      <p:ext uri="{BB962C8B-B14F-4D97-AF65-F5344CB8AC3E}">
        <p14:creationId xmlns:p14="http://schemas.microsoft.com/office/powerpoint/2010/main" val="406323344"/>
      </p:ext>
    </p:extLst>
  </p:cSld>
  <p:clrMapOvr>
    <a:masterClrMapping/>
  </p:clrMapOvr>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1865</Words>
  <Application>Microsoft Office PowerPoint</Application>
  <PresentationFormat>Breitbild</PresentationFormat>
  <Paragraphs>163</Paragraphs>
  <Slides>21</Slides>
  <Notes>19</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21</vt:i4>
      </vt:variant>
    </vt:vector>
  </HeadingPairs>
  <TitlesOfParts>
    <vt:vector size="25" baseType="lpstr">
      <vt:lpstr>Arial</vt:lpstr>
      <vt:lpstr>Calibri</vt:lpstr>
      <vt:lpstr>Verdana</vt:lpstr>
      <vt:lpstr>Larissa-Design</vt:lpstr>
      <vt:lpstr>Communication about Sustainability</vt:lpstr>
      <vt:lpstr>Where are we?</vt:lpstr>
      <vt:lpstr>Learning outcomes</vt:lpstr>
      <vt:lpstr>Overview</vt:lpstr>
      <vt:lpstr>A. The “public”</vt:lpstr>
      <vt:lpstr>A. The “public”</vt:lpstr>
      <vt:lpstr>A. The “public”</vt:lpstr>
      <vt:lpstr>A. The “public”</vt:lpstr>
      <vt:lpstr>B. The “public sphere”</vt:lpstr>
      <vt:lpstr>B. The “public sphere”</vt:lpstr>
      <vt:lpstr>B. The “public sphere”</vt:lpstr>
      <vt:lpstr>B. Public sphere</vt:lpstr>
      <vt:lpstr>C. Public discourses</vt:lpstr>
      <vt:lpstr>C. Public discourse</vt:lpstr>
      <vt:lpstr>C. Public discourse</vt:lpstr>
      <vt:lpstr>C. Public discourse</vt:lpstr>
      <vt:lpstr>C. Public discourse</vt:lpstr>
      <vt:lpstr>C. Public discourse</vt:lpstr>
      <vt:lpstr>C. Public discourse</vt:lpstr>
      <vt:lpstr>C. Public discourse</vt:lpstr>
      <vt:lpstr>Reflection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zmml</dc:creator>
  <cp:lastModifiedBy>Windows-Benutzer</cp:lastModifiedBy>
  <cp:revision>337</cp:revision>
  <dcterms:created xsi:type="dcterms:W3CDTF">2011-07-07T10:45:47Z</dcterms:created>
  <dcterms:modified xsi:type="dcterms:W3CDTF">2023-08-30T08:04:18Z</dcterms:modified>
</cp:coreProperties>
</file>