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1" r:id="rId1"/>
  </p:sldMasterIdLst>
  <p:notesMasterIdLst>
    <p:notesMasterId r:id="rId21"/>
  </p:notesMasterIdLst>
  <p:handoutMasterIdLst>
    <p:handoutMasterId r:id="rId22"/>
  </p:handoutMasterIdLst>
  <p:sldIdLst>
    <p:sldId id="373" r:id="rId2"/>
    <p:sldId id="374" r:id="rId3"/>
    <p:sldId id="375" r:id="rId4"/>
    <p:sldId id="1038" r:id="rId5"/>
    <p:sldId id="1041" r:id="rId6"/>
    <p:sldId id="258" r:id="rId7"/>
    <p:sldId id="323" r:id="rId8"/>
    <p:sldId id="259" r:id="rId9"/>
    <p:sldId id="536" r:id="rId10"/>
    <p:sldId id="537" r:id="rId11"/>
    <p:sldId id="538" r:id="rId12"/>
    <p:sldId id="268" r:id="rId13"/>
    <p:sldId id="539" r:id="rId14"/>
    <p:sldId id="269" r:id="rId15"/>
    <p:sldId id="270" r:id="rId16"/>
    <p:sldId id="267" r:id="rId17"/>
    <p:sldId id="541" r:id="rId18"/>
    <p:sldId id="552" r:id="rId19"/>
    <p:sldId id="1045" r:id="rId20"/>
  </p:sldIdLst>
  <p:sldSz cx="12192000" cy="6858000"/>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205"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Windows-Benutzer" initials="W" lastIdx="2" clrIdx="0">
    <p:extLst>
      <p:ext uri="{19B8F6BF-5375-455C-9EA6-DF929625EA0E}">
        <p15:presenceInfo xmlns:p15="http://schemas.microsoft.com/office/powerpoint/2012/main" userId="Windows-Benutzer"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5843F"/>
    <a:srgbClr val="861A59"/>
    <a:srgbClr val="BEBC32"/>
    <a:srgbClr val="FFFFFF"/>
    <a:srgbClr val="00664B"/>
    <a:srgbClr val="6CB8D8"/>
    <a:srgbClr val="DFC638"/>
    <a:srgbClr val="C1D694"/>
    <a:srgbClr val="A99090"/>
    <a:srgbClr val="3B99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930" autoAdjust="0"/>
    <p:restoredTop sz="82716" autoAdjust="0"/>
  </p:normalViewPr>
  <p:slideViewPr>
    <p:cSldViewPr>
      <p:cViewPr varScale="1">
        <p:scale>
          <a:sx n="50" d="100"/>
          <a:sy n="50" d="100"/>
        </p:scale>
        <p:origin x="1098" y="27"/>
      </p:cViewPr>
      <p:guideLst>
        <p:guide orient="horz" pos="2205"/>
        <p:guide pos="3840"/>
      </p:guideLst>
    </p:cSldViewPr>
  </p:slideViewPr>
  <p:outlineViewPr>
    <p:cViewPr>
      <p:scale>
        <a:sx n="33" d="100"/>
        <a:sy n="33" d="100"/>
      </p:scale>
      <p:origin x="0" y="0"/>
    </p:cViewPr>
  </p:outlineViewPr>
  <p:notesTextViewPr>
    <p:cViewPr>
      <p:scale>
        <a:sx n="100" d="100"/>
        <a:sy n="100" d="100"/>
      </p:scale>
      <p:origin x="0" y="0"/>
    </p:cViewPr>
  </p:notesTextViewPr>
  <p:notesViewPr>
    <p:cSldViewPr>
      <p:cViewPr varScale="1">
        <p:scale>
          <a:sx n="49" d="100"/>
          <a:sy n="49" d="100"/>
        </p:scale>
        <p:origin x="2733" y="33"/>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commentAuthors" Target="commentAuthor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handoutMaster" Target="handoutMasters/handoutMaster1.xml"/><Relationship Id="rId27" Type="http://schemas.openxmlformats.org/officeDocument/2006/relationships/tableStyles" Target="tableStyles.xml"/></Relationships>
</file>

<file path=ppt/diagrams/_rels/data1.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jpg"/><Relationship Id="rId1" Type="http://schemas.openxmlformats.org/officeDocument/2006/relationships/image" Target="../media/image10.jpg"/></Relationships>
</file>

<file path=ppt/diagrams/_rels/data2.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image" Target="../media/image13.jpg"/></Relationships>
</file>

<file path=ppt/diagrams/_rels/drawing1.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jpg"/><Relationship Id="rId1" Type="http://schemas.openxmlformats.org/officeDocument/2006/relationships/image" Target="../media/image10.jpg"/></Relationships>
</file>

<file path=ppt/diagrams/_rels/drawing2.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image" Target="../media/image13.jpg"/></Relationships>
</file>

<file path=ppt/diagrams/colors1.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3_3">
  <dgm:title val=""/>
  <dgm:desc val=""/>
  <dgm:catLst>
    <dgm:cat type="accent3" pri="11300"/>
  </dgm:catLst>
  <dgm:styleLbl name="node0">
    <dgm:fillClrLst meth="repeat">
      <a:schemeClr val="accent3">
        <a:shade val="80000"/>
      </a:schemeClr>
    </dgm:fillClrLst>
    <dgm:linClrLst meth="repeat">
      <a:schemeClr val="lt1"/>
    </dgm:linClrLst>
    <dgm:effectClrLst/>
    <dgm:txLinClrLst/>
    <dgm:txFillClrLst/>
    <dgm:txEffectClrLst/>
  </dgm:styleLbl>
  <dgm:styleLbl name="node1">
    <dgm:fillClrLst>
      <a:schemeClr val="accent3">
        <a:shade val="80000"/>
      </a:schemeClr>
      <a:schemeClr val="accent3">
        <a:tint val="70000"/>
      </a:schemeClr>
    </dgm:fillClrLst>
    <dgm:linClrLst meth="repeat">
      <a:schemeClr val="lt1"/>
    </dgm:linClrLst>
    <dgm:effectClrLst/>
    <dgm:txLinClrLst/>
    <dgm:txFillClrLst/>
    <dgm:txEffectClrLst/>
  </dgm:styleLbl>
  <dgm:styleLbl name="alignNode1">
    <dgm:fillClrLst>
      <a:schemeClr val="accent3">
        <a:shade val="80000"/>
      </a:schemeClr>
      <a:schemeClr val="accent3">
        <a:tint val="70000"/>
      </a:schemeClr>
    </dgm:fillClrLst>
    <dgm:linClrLst>
      <a:schemeClr val="accent3">
        <a:shade val="80000"/>
      </a:schemeClr>
      <a:schemeClr val="accent3">
        <a:tint val="70000"/>
      </a:schemeClr>
    </dgm:linClrLst>
    <dgm:effectClrLst/>
    <dgm:txLinClrLst/>
    <dgm:txFillClrLst/>
    <dgm:txEffectClrLst/>
  </dgm:styleLbl>
  <dgm:styleLbl name="lnNode1">
    <dgm:fillClrLst>
      <a:schemeClr val="accent3">
        <a:shade val="80000"/>
      </a:schemeClr>
      <a:schemeClr val="accent3">
        <a:tint val="70000"/>
      </a:schemeClr>
    </dgm:fillClrLst>
    <dgm:linClrLst meth="repeat">
      <a:schemeClr val="lt1"/>
    </dgm:linClrLst>
    <dgm:effectClrLst/>
    <dgm:txLinClrLst/>
    <dgm:txFillClrLst/>
    <dgm:txEffectClrLst/>
  </dgm:styleLbl>
  <dgm:styleLbl name="vennNode1">
    <dgm:fillClrLst>
      <a:schemeClr val="accent3">
        <a:shade val="80000"/>
        <a:alpha val="50000"/>
      </a:schemeClr>
      <a:schemeClr val="accent3">
        <a:tint val="70000"/>
        <a:alpha val="50000"/>
      </a:schemeClr>
    </dgm:fillClrLst>
    <dgm:linClrLst meth="repeat">
      <a:schemeClr val="lt1"/>
    </dgm:linClrLst>
    <dgm:effectClrLst/>
    <dgm:txLinClrLst/>
    <dgm:txFillClrLst/>
    <dgm:txEffectClrLst/>
  </dgm:styleLbl>
  <dgm:styleLbl name="node2">
    <dgm:fillClrLst>
      <a:schemeClr val="accent3">
        <a:tint val="99000"/>
      </a:schemeClr>
    </dgm:fillClrLst>
    <dgm:linClrLst meth="repeat">
      <a:schemeClr val="lt1"/>
    </dgm:linClrLst>
    <dgm:effectClrLst/>
    <dgm:txLinClrLst/>
    <dgm:txFillClrLst/>
    <dgm:txEffectClrLst/>
  </dgm:styleLbl>
  <dgm:styleLbl name="node3">
    <dgm:fillClrLst>
      <a:schemeClr val="accent3">
        <a:tint val="80000"/>
      </a:schemeClr>
    </dgm:fillClrLst>
    <dgm:linClrLst meth="repeat">
      <a:schemeClr val="lt1"/>
    </dgm:linClrLst>
    <dgm:effectClrLst/>
    <dgm:txLinClrLst/>
    <dgm:txFillClrLst/>
    <dgm:txEffectClrLst/>
  </dgm:styleLbl>
  <dgm:styleLbl name="node4">
    <dgm:fillClrLst>
      <a:schemeClr val="accent3">
        <a:tint val="70000"/>
      </a:schemeClr>
    </dgm:fillClrLst>
    <dgm:linClrLst meth="repeat">
      <a:schemeClr val="lt1"/>
    </dgm:linClrLst>
    <dgm:effectClrLst/>
    <dgm:txLinClrLst/>
    <dgm:txFillClrLst/>
    <dgm:txEffectClrLst/>
  </dgm:styleLbl>
  <dgm:styleLbl name="f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dgm:txEffectClrLst/>
  </dgm:styleLbl>
  <dgm:styleLbl name="fg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lt1"/>
    </dgm:txFillClrLst>
    <dgm:txEffectClrLst/>
  </dgm:styleLbl>
  <dgm:styleLbl name="bg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lt1"/>
    </dgm:txFillClrLst>
    <dgm:txEffectClrLst/>
  </dgm:styleLbl>
  <dgm:styleLbl name="sibTrans1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shade val="80000"/>
      </a:schemeClr>
    </dgm:fillClrLst>
    <dgm:linClrLst meth="repeat">
      <a:schemeClr val="lt1"/>
    </dgm:linClrLst>
    <dgm:effectClrLst/>
    <dgm:txLinClrLst/>
    <dgm:txFillClrLst/>
    <dgm:txEffectClrLst/>
  </dgm:styleLbl>
  <dgm:styleLbl name="asst1">
    <dgm:fillClrLst meth="repeat">
      <a:schemeClr val="accent3">
        <a:shade val="80000"/>
      </a:schemeClr>
    </dgm:fillClrLst>
    <dgm:linClrLst meth="repeat">
      <a:schemeClr val="lt1"/>
    </dgm:linClrLst>
    <dgm:effectClrLst/>
    <dgm:txLinClrLst/>
    <dgm:txFillClrLst/>
    <dgm:txEffectClrLst/>
  </dgm:styleLbl>
  <dgm:styleLbl name="asst2">
    <dgm:fillClrLst>
      <a:schemeClr val="accent3">
        <a:tint val="99000"/>
      </a:schemeClr>
    </dgm:fillClrLst>
    <dgm:linClrLst meth="repeat">
      <a:schemeClr val="lt1"/>
    </dgm:linClrLst>
    <dgm:effectClrLst/>
    <dgm:txLinClrLst/>
    <dgm:txFillClrLst/>
    <dgm:txEffectClrLst/>
  </dgm:styleLbl>
  <dgm:styleLbl name="asst3">
    <dgm:fillClrLst>
      <a:schemeClr val="accent3">
        <a:tint val="80000"/>
      </a:schemeClr>
    </dgm:fillClrLst>
    <dgm:linClrLst meth="repeat">
      <a:schemeClr val="lt1"/>
    </dgm:linClrLst>
    <dgm:effectClrLst/>
    <dgm:txLinClrLst/>
    <dgm:txFillClrLst/>
    <dgm:txEffectClrLst/>
  </dgm:styleLbl>
  <dgm:styleLbl name="asst4">
    <dgm:fillClrLst>
      <a:schemeClr val="accent3">
        <a:tint val="70000"/>
      </a:schemeClr>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lt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9000"/>
      </a:schemeClr>
    </dgm:fillClrLst>
    <dgm:linClrLst meth="repeat">
      <a:schemeClr val="accent3">
        <a:tint val="99000"/>
      </a:schemeClr>
    </dgm:linClrLst>
    <dgm:effectClrLst/>
    <dgm:txLinClrLst/>
    <dgm:txFillClrLst meth="repeat">
      <a:schemeClr val="tx1"/>
    </dgm:txFillClrLst>
    <dgm:txEffectClrLst/>
  </dgm:styleLbl>
  <dgm:styleLbl name="parChTrans1D3">
    <dgm:fillClrLst meth="repeat">
      <a:schemeClr val="accent3">
        <a:tint val="80000"/>
      </a:schemeClr>
    </dgm:fillClrLst>
    <dgm:linClrLst meth="repeat">
      <a:schemeClr val="accent3">
        <a:tint val="80000"/>
      </a:schemeClr>
    </dgm:linClrLst>
    <dgm:effectClrLst/>
    <dgm:txLinClrLst/>
    <dgm:txFillClrLst meth="repeat">
      <a:schemeClr val="tx1"/>
    </dgm:txFillClrLst>
    <dgm:txEffectClrLst/>
  </dgm:styleLbl>
  <dgm:styleLbl name="parChTrans1D4">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3">
        <a:shade val="80000"/>
      </a:schemeClr>
      <a:schemeClr val="accent3">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67DF329-B4C8-1B46-82CC-34C85D982B96}" type="doc">
      <dgm:prSet loTypeId="urn:microsoft.com/office/officeart/2005/8/layout/vList3" loCatId="" qsTypeId="urn:microsoft.com/office/officeart/2005/8/quickstyle/simple1" qsCatId="simple" csTypeId="urn:microsoft.com/office/officeart/2005/8/colors/accent0_1" csCatId="mainScheme" phldr="1"/>
      <dgm:spPr/>
      <dgm:t>
        <a:bodyPr/>
        <a:lstStyle/>
        <a:p>
          <a:endParaRPr lang="de-DE"/>
        </a:p>
      </dgm:t>
    </dgm:pt>
    <dgm:pt modelId="{D7D6A933-137D-6248-A460-7361CE6D138B}">
      <dgm:prSet phldrT="[Text]" custT="1"/>
      <dgm:spPr>
        <a:ln>
          <a:solidFill>
            <a:schemeClr val="accent2"/>
          </a:solidFill>
        </a:ln>
      </dgm:spPr>
      <dgm:t>
        <a:bodyPr/>
        <a:lstStyle/>
        <a:p>
          <a:pPr algn="l"/>
          <a:endParaRPr lang="de-DE" sz="1400" dirty="0"/>
        </a:p>
      </dgm:t>
    </dgm:pt>
    <dgm:pt modelId="{7DA4BF75-8E2F-1F4A-BBEE-EBBB5349D9F5}" type="parTrans" cxnId="{57258E32-A5EE-324F-B0FE-A6FE95A5EED3}">
      <dgm:prSet/>
      <dgm:spPr/>
      <dgm:t>
        <a:bodyPr/>
        <a:lstStyle/>
        <a:p>
          <a:endParaRPr lang="de-DE"/>
        </a:p>
      </dgm:t>
    </dgm:pt>
    <dgm:pt modelId="{2CAEE431-B327-3E40-BBF2-69552B97CD0C}" type="sibTrans" cxnId="{57258E32-A5EE-324F-B0FE-A6FE95A5EED3}">
      <dgm:prSet/>
      <dgm:spPr/>
      <dgm:t>
        <a:bodyPr/>
        <a:lstStyle/>
        <a:p>
          <a:endParaRPr lang="de-DE"/>
        </a:p>
      </dgm:t>
    </dgm:pt>
    <dgm:pt modelId="{D53C84AC-7174-AF43-BB7F-5FD12DF42143}">
      <dgm:prSet phldrT="[Text]"/>
      <dgm:spPr>
        <a:ln>
          <a:solidFill>
            <a:schemeClr val="accent2"/>
          </a:solidFill>
        </a:ln>
      </dgm:spPr>
      <dgm:t>
        <a:bodyPr/>
        <a:lstStyle/>
        <a:p>
          <a:endParaRPr lang="de-DE" dirty="0"/>
        </a:p>
      </dgm:t>
    </dgm:pt>
    <dgm:pt modelId="{25EAC8C9-F398-734B-BC61-7527765369E9}" type="parTrans" cxnId="{6B1B703C-14E6-824B-B71C-44F161474500}">
      <dgm:prSet/>
      <dgm:spPr/>
      <dgm:t>
        <a:bodyPr/>
        <a:lstStyle/>
        <a:p>
          <a:endParaRPr lang="de-DE"/>
        </a:p>
      </dgm:t>
    </dgm:pt>
    <dgm:pt modelId="{B4D74C22-E68E-8946-ABBE-4AAF83097474}" type="sibTrans" cxnId="{6B1B703C-14E6-824B-B71C-44F161474500}">
      <dgm:prSet/>
      <dgm:spPr/>
      <dgm:t>
        <a:bodyPr/>
        <a:lstStyle/>
        <a:p>
          <a:endParaRPr lang="de-DE"/>
        </a:p>
      </dgm:t>
    </dgm:pt>
    <dgm:pt modelId="{8B669EA0-27AD-B94B-BF35-84EEDB008F84}">
      <dgm:prSet phldrT="[Text]"/>
      <dgm:spPr>
        <a:ln>
          <a:solidFill>
            <a:schemeClr val="accent2"/>
          </a:solidFill>
        </a:ln>
      </dgm:spPr>
      <dgm:t>
        <a:bodyPr/>
        <a:lstStyle/>
        <a:p>
          <a:endParaRPr lang="de-DE" dirty="0"/>
        </a:p>
      </dgm:t>
    </dgm:pt>
    <dgm:pt modelId="{708FF51A-E660-E240-A970-708C374F3BC8}" type="parTrans" cxnId="{665B3770-788A-B94A-86BB-652A29ECA42F}">
      <dgm:prSet/>
      <dgm:spPr/>
      <dgm:t>
        <a:bodyPr/>
        <a:lstStyle/>
        <a:p>
          <a:endParaRPr lang="de-DE"/>
        </a:p>
      </dgm:t>
    </dgm:pt>
    <dgm:pt modelId="{C11BC68A-EF65-8E4F-BEA0-6A79F37889C6}" type="sibTrans" cxnId="{665B3770-788A-B94A-86BB-652A29ECA42F}">
      <dgm:prSet/>
      <dgm:spPr/>
      <dgm:t>
        <a:bodyPr/>
        <a:lstStyle/>
        <a:p>
          <a:endParaRPr lang="de-DE"/>
        </a:p>
      </dgm:t>
    </dgm:pt>
    <dgm:pt modelId="{6167B7CD-73E6-A34C-9912-963E004A3F17}" type="pres">
      <dgm:prSet presAssocID="{D67DF329-B4C8-1B46-82CC-34C85D982B96}" presName="linearFlow" presStyleCnt="0">
        <dgm:presLayoutVars>
          <dgm:dir/>
          <dgm:resizeHandles val="exact"/>
        </dgm:presLayoutVars>
      </dgm:prSet>
      <dgm:spPr/>
      <dgm:t>
        <a:bodyPr/>
        <a:lstStyle/>
        <a:p>
          <a:endParaRPr lang="de-DE"/>
        </a:p>
      </dgm:t>
    </dgm:pt>
    <dgm:pt modelId="{7C565E8E-A0E7-D44B-B67B-C20E1C8E58DF}" type="pres">
      <dgm:prSet presAssocID="{D7D6A933-137D-6248-A460-7361CE6D138B}" presName="composite" presStyleCnt="0"/>
      <dgm:spPr/>
    </dgm:pt>
    <dgm:pt modelId="{A27FD38E-E952-764F-8F08-A5E89C4B9F8E}" type="pres">
      <dgm:prSet presAssocID="{D7D6A933-137D-6248-A460-7361CE6D138B}" presName="imgShp" presStyleLbl="fgImgPlace1" presStyleIdx="0" presStyleCnt="3"/>
      <dgm:spPr>
        <a:blipFill>
          <a:blip xmlns:r="http://schemas.openxmlformats.org/officeDocument/2006/relationships" r:embed="rId1"/>
          <a:srcRect/>
          <a:stretch>
            <a:fillRect l="-25000" r="-25000"/>
          </a:stretch>
        </a:blipFill>
        <a:ln>
          <a:solidFill>
            <a:schemeClr val="accent2"/>
          </a:solidFill>
        </a:ln>
      </dgm:spPr>
      <dgm:t>
        <a:bodyPr/>
        <a:lstStyle/>
        <a:p>
          <a:endParaRPr lang="de-DE"/>
        </a:p>
      </dgm:t>
    </dgm:pt>
    <dgm:pt modelId="{5AFFE39F-5D9F-984D-B7C5-DF8C7779B668}" type="pres">
      <dgm:prSet presAssocID="{D7D6A933-137D-6248-A460-7361CE6D138B}" presName="txShp" presStyleLbl="node1" presStyleIdx="0" presStyleCnt="3">
        <dgm:presLayoutVars>
          <dgm:bulletEnabled val="1"/>
        </dgm:presLayoutVars>
      </dgm:prSet>
      <dgm:spPr/>
      <dgm:t>
        <a:bodyPr/>
        <a:lstStyle/>
        <a:p>
          <a:endParaRPr lang="de-DE"/>
        </a:p>
      </dgm:t>
    </dgm:pt>
    <dgm:pt modelId="{B9A9FC13-3C30-9846-A2B7-5A99354C4647}" type="pres">
      <dgm:prSet presAssocID="{2CAEE431-B327-3E40-BBF2-69552B97CD0C}" presName="spacing" presStyleCnt="0"/>
      <dgm:spPr/>
    </dgm:pt>
    <dgm:pt modelId="{2ACB2AEF-AAC0-3340-B488-DFD2EDC3C1A7}" type="pres">
      <dgm:prSet presAssocID="{D53C84AC-7174-AF43-BB7F-5FD12DF42143}" presName="composite" presStyleCnt="0"/>
      <dgm:spPr/>
    </dgm:pt>
    <dgm:pt modelId="{B9FCDA42-107B-3C4A-8700-80CEFA472870}" type="pres">
      <dgm:prSet presAssocID="{D53C84AC-7174-AF43-BB7F-5FD12DF42143}" presName="imgShp" presStyleLbl="fgImgPlace1" presStyleIdx="1" presStyleCnt="3"/>
      <dgm:spPr>
        <a:blipFill dpi="0" rotWithShape="1">
          <a:blip xmlns:r="http://schemas.openxmlformats.org/officeDocument/2006/relationships" r:embed="rId2"/>
          <a:srcRect/>
          <a:stretch>
            <a:fillRect l="-12000" r="-25000"/>
          </a:stretch>
        </a:blipFill>
        <a:ln>
          <a:solidFill>
            <a:schemeClr val="accent2"/>
          </a:solidFill>
        </a:ln>
      </dgm:spPr>
      <dgm:t>
        <a:bodyPr/>
        <a:lstStyle/>
        <a:p>
          <a:endParaRPr lang="de-DE"/>
        </a:p>
      </dgm:t>
    </dgm:pt>
    <dgm:pt modelId="{4239368E-8846-9E47-A959-7FEDCB341C7E}" type="pres">
      <dgm:prSet presAssocID="{D53C84AC-7174-AF43-BB7F-5FD12DF42143}" presName="txShp" presStyleLbl="node1" presStyleIdx="1" presStyleCnt="3">
        <dgm:presLayoutVars>
          <dgm:bulletEnabled val="1"/>
        </dgm:presLayoutVars>
      </dgm:prSet>
      <dgm:spPr/>
      <dgm:t>
        <a:bodyPr/>
        <a:lstStyle/>
        <a:p>
          <a:endParaRPr lang="de-DE"/>
        </a:p>
      </dgm:t>
    </dgm:pt>
    <dgm:pt modelId="{E5F9AFED-D084-2D45-8A94-51BC070CEA76}" type="pres">
      <dgm:prSet presAssocID="{B4D74C22-E68E-8946-ABBE-4AAF83097474}" presName="spacing" presStyleCnt="0"/>
      <dgm:spPr/>
    </dgm:pt>
    <dgm:pt modelId="{DCE37781-AFEB-0645-9D86-3F247EF327B8}" type="pres">
      <dgm:prSet presAssocID="{8B669EA0-27AD-B94B-BF35-84EEDB008F84}" presName="composite" presStyleCnt="0"/>
      <dgm:spPr/>
    </dgm:pt>
    <dgm:pt modelId="{DC1F033A-9123-AF49-BB69-B9BDFE377BC1}" type="pres">
      <dgm:prSet presAssocID="{8B669EA0-27AD-B94B-BF35-84EEDB008F84}" presName="imgShp" presStyleLbl="fgImgPlace1" presStyleIdx="2" presStyleCnt="3" custLinFactNeighborX="21167" custLinFactNeighborY="-346"/>
      <dgm:spPr>
        <a:blipFill dpi="0" rotWithShape="1">
          <a:blip xmlns:r="http://schemas.openxmlformats.org/officeDocument/2006/relationships" r:embed="rId3"/>
          <a:srcRect/>
          <a:stretch>
            <a:fillRect l="-42000" r="-75000"/>
          </a:stretch>
        </a:blipFill>
        <a:ln>
          <a:solidFill>
            <a:schemeClr val="accent2"/>
          </a:solidFill>
        </a:ln>
      </dgm:spPr>
      <dgm:t>
        <a:bodyPr/>
        <a:lstStyle/>
        <a:p>
          <a:endParaRPr lang="de-DE"/>
        </a:p>
      </dgm:t>
    </dgm:pt>
    <dgm:pt modelId="{863C4FEF-115B-9C49-B29D-D8A67A643272}" type="pres">
      <dgm:prSet presAssocID="{8B669EA0-27AD-B94B-BF35-84EEDB008F84}" presName="txShp" presStyleLbl="node1" presStyleIdx="2" presStyleCnt="3">
        <dgm:presLayoutVars>
          <dgm:bulletEnabled val="1"/>
        </dgm:presLayoutVars>
      </dgm:prSet>
      <dgm:spPr/>
      <dgm:t>
        <a:bodyPr/>
        <a:lstStyle/>
        <a:p>
          <a:endParaRPr lang="de-DE"/>
        </a:p>
      </dgm:t>
    </dgm:pt>
  </dgm:ptLst>
  <dgm:cxnLst>
    <dgm:cxn modelId="{BA82B6E1-D3C6-D049-8214-FA89A4EFE265}" type="presOf" srcId="{D7D6A933-137D-6248-A460-7361CE6D138B}" destId="{5AFFE39F-5D9F-984D-B7C5-DF8C7779B668}" srcOrd="0" destOrd="0" presId="urn:microsoft.com/office/officeart/2005/8/layout/vList3"/>
    <dgm:cxn modelId="{264DCD7C-102A-A24E-AB7D-1738C20A2413}" type="presOf" srcId="{D67DF329-B4C8-1B46-82CC-34C85D982B96}" destId="{6167B7CD-73E6-A34C-9912-963E004A3F17}" srcOrd="0" destOrd="0" presId="urn:microsoft.com/office/officeart/2005/8/layout/vList3"/>
    <dgm:cxn modelId="{B84716DE-B655-3540-A299-FB9778DA311B}" type="presOf" srcId="{D53C84AC-7174-AF43-BB7F-5FD12DF42143}" destId="{4239368E-8846-9E47-A959-7FEDCB341C7E}" srcOrd="0" destOrd="0" presId="urn:microsoft.com/office/officeart/2005/8/layout/vList3"/>
    <dgm:cxn modelId="{665B3770-788A-B94A-86BB-652A29ECA42F}" srcId="{D67DF329-B4C8-1B46-82CC-34C85D982B96}" destId="{8B669EA0-27AD-B94B-BF35-84EEDB008F84}" srcOrd="2" destOrd="0" parTransId="{708FF51A-E660-E240-A970-708C374F3BC8}" sibTransId="{C11BC68A-EF65-8E4F-BEA0-6A79F37889C6}"/>
    <dgm:cxn modelId="{6B1B703C-14E6-824B-B71C-44F161474500}" srcId="{D67DF329-B4C8-1B46-82CC-34C85D982B96}" destId="{D53C84AC-7174-AF43-BB7F-5FD12DF42143}" srcOrd="1" destOrd="0" parTransId="{25EAC8C9-F398-734B-BC61-7527765369E9}" sibTransId="{B4D74C22-E68E-8946-ABBE-4AAF83097474}"/>
    <dgm:cxn modelId="{9917F99F-AE8E-0B41-B77C-08DD2A9AD8F9}" type="presOf" srcId="{8B669EA0-27AD-B94B-BF35-84EEDB008F84}" destId="{863C4FEF-115B-9C49-B29D-D8A67A643272}" srcOrd="0" destOrd="0" presId="urn:microsoft.com/office/officeart/2005/8/layout/vList3"/>
    <dgm:cxn modelId="{57258E32-A5EE-324F-B0FE-A6FE95A5EED3}" srcId="{D67DF329-B4C8-1B46-82CC-34C85D982B96}" destId="{D7D6A933-137D-6248-A460-7361CE6D138B}" srcOrd="0" destOrd="0" parTransId="{7DA4BF75-8E2F-1F4A-BBEE-EBBB5349D9F5}" sibTransId="{2CAEE431-B327-3E40-BBF2-69552B97CD0C}"/>
    <dgm:cxn modelId="{9F231DE9-58DB-9B43-BE77-C1DF5A22FE92}" type="presParOf" srcId="{6167B7CD-73E6-A34C-9912-963E004A3F17}" destId="{7C565E8E-A0E7-D44B-B67B-C20E1C8E58DF}" srcOrd="0" destOrd="0" presId="urn:microsoft.com/office/officeart/2005/8/layout/vList3"/>
    <dgm:cxn modelId="{78625976-95E9-C447-8065-9E9AD6D69BE4}" type="presParOf" srcId="{7C565E8E-A0E7-D44B-B67B-C20E1C8E58DF}" destId="{A27FD38E-E952-764F-8F08-A5E89C4B9F8E}" srcOrd="0" destOrd="0" presId="urn:microsoft.com/office/officeart/2005/8/layout/vList3"/>
    <dgm:cxn modelId="{3287A715-1DCC-A54C-911D-27ED4107246F}" type="presParOf" srcId="{7C565E8E-A0E7-D44B-B67B-C20E1C8E58DF}" destId="{5AFFE39F-5D9F-984D-B7C5-DF8C7779B668}" srcOrd="1" destOrd="0" presId="urn:microsoft.com/office/officeart/2005/8/layout/vList3"/>
    <dgm:cxn modelId="{2E25000D-E6EE-5E4A-8244-402E8232BE39}" type="presParOf" srcId="{6167B7CD-73E6-A34C-9912-963E004A3F17}" destId="{B9A9FC13-3C30-9846-A2B7-5A99354C4647}" srcOrd="1" destOrd="0" presId="urn:microsoft.com/office/officeart/2005/8/layout/vList3"/>
    <dgm:cxn modelId="{8D8278FE-E1BC-594F-A10C-DEA2D3E76800}" type="presParOf" srcId="{6167B7CD-73E6-A34C-9912-963E004A3F17}" destId="{2ACB2AEF-AAC0-3340-B488-DFD2EDC3C1A7}" srcOrd="2" destOrd="0" presId="urn:microsoft.com/office/officeart/2005/8/layout/vList3"/>
    <dgm:cxn modelId="{C6F6AAD0-7346-F34A-A4F7-4BF6DC99A3DF}" type="presParOf" srcId="{2ACB2AEF-AAC0-3340-B488-DFD2EDC3C1A7}" destId="{B9FCDA42-107B-3C4A-8700-80CEFA472870}" srcOrd="0" destOrd="0" presId="urn:microsoft.com/office/officeart/2005/8/layout/vList3"/>
    <dgm:cxn modelId="{D4C952DD-D5F0-3849-B94E-B710C5947F3B}" type="presParOf" srcId="{2ACB2AEF-AAC0-3340-B488-DFD2EDC3C1A7}" destId="{4239368E-8846-9E47-A959-7FEDCB341C7E}" srcOrd="1" destOrd="0" presId="urn:microsoft.com/office/officeart/2005/8/layout/vList3"/>
    <dgm:cxn modelId="{3C0CC269-D397-544D-847D-557B877B8F28}" type="presParOf" srcId="{6167B7CD-73E6-A34C-9912-963E004A3F17}" destId="{E5F9AFED-D084-2D45-8A94-51BC070CEA76}" srcOrd="3" destOrd="0" presId="urn:microsoft.com/office/officeart/2005/8/layout/vList3"/>
    <dgm:cxn modelId="{3CF42BBF-9920-D34E-8DA4-94E6C9AE52F5}" type="presParOf" srcId="{6167B7CD-73E6-A34C-9912-963E004A3F17}" destId="{DCE37781-AFEB-0645-9D86-3F247EF327B8}" srcOrd="4" destOrd="0" presId="urn:microsoft.com/office/officeart/2005/8/layout/vList3"/>
    <dgm:cxn modelId="{6AF73E30-639C-974B-AF61-4B5784F5796C}" type="presParOf" srcId="{DCE37781-AFEB-0645-9D86-3F247EF327B8}" destId="{DC1F033A-9123-AF49-BB69-B9BDFE377BC1}" srcOrd="0" destOrd="0" presId="urn:microsoft.com/office/officeart/2005/8/layout/vList3"/>
    <dgm:cxn modelId="{CDFFF5B3-4AF1-FB4E-A5EF-B06CEB6E627E}" type="presParOf" srcId="{DCE37781-AFEB-0645-9D86-3F247EF327B8}" destId="{863C4FEF-115B-9C49-B29D-D8A67A643272}" srcOrd="1" destOrd="0" presId="urn:microsoft.com/office/officeart/2005/8/layout/vList3"/>
  </dgm:cxnLst>
  <dgm:bg/>
  <dgm:whole>
    <a:ln w="9525" cap="flat" cmpd="sng" algn="ctr">
      <a:noFill/>
      <a:prstDash val="solid"/>
      <a:round/>
      <a:headEnd type="none" w="med" len="med"/>
      <a:tailEnd type="none" w="med" len="med"/>
    </a:ln>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67DF329-B4C8-1B46-82CC-34C85D982B96}" type="doc">
      <dgm:prSet loTypeId="urn:microsoft.com/office/officeart/2005/8/layout/vList3" loCatId="" qsTypeId="urn:microsoft.com/office/officeart/2005/8/quickstyle/simple1" qsCatId="simple" csTypeId="urn:microsoft.com/office/officeart/2005/8/colors/accent0_1" csCatId="mainScheme" phldr="1"/>
      <dgm:spPr/>
      <dgm:t>
        <a:bodyPr/>
        <a:lstStyle/>
        <a:p>
          <a:endParaRPr lang="de-DE"/>
        </a:p>
      </dgm:t>
    </dgm:pt>
    <dgm:pt modelId="{D7D6A933-137D-6248-A460-7361CE6D138B}">
      <dgm:prSet phldrT="[Text]" custT="1"/>
      <dgm:spPr>
        <a:ln>
          <a:solidFill>
            <a:schemeClr val="accent2"/>
          </a:solidFill>
        </a:ln>
      </dgm:spPr>
      <dgm:t>
        <a:bodyPr/>
        <a:lstStyle/>
        <a:p>
          <a:endParaRPr lang="de-DE" sz="1200" dirty="0"/>
        </a:p>
      </dgm:t>
    </dgm:pt>
    <dgm:pt modelId="{7DA4BF75-8E2F-1F4A-BBEE-EBBB5349D9F5}" type="parTrans" cxnId="{57258E32-A5EE-324F-B0FE-A6FE95A5EED3}">
      <dgm:prSet/>
      <dgm:spPr/>
      <dgm:t>
        <a:bodyPr/>
        <a:lstStyle/>
        <a:p>
          <a:endParaRPr lang="de-DE"/>
        </a:p>
      </dgm:t>
    </dgm:pt>
    <dgm:pt modelId="{2CAEE431-B327-3E40-BBF2-69552B97CD0C}" type="sibTrans" cxnId="{57258E32-A5EE-324F-B0FE-A6FE95A5EED3}">
      <dgm:prSet/>
      <dgm:spPr/>
      <dgm:t>
        <a:bodyPr/>
        <a:lstStyle/>
        <a:p>
          <a:endParaRPr lang="de-DE"/>
        </a:p>
      </dgm:t>
    </dgm:pt>
    <dgm:pt modelId="{D53C84AC-7174-AF43-BB7F-5FD12DF42143}">
      <dgm:prSet phldrT="[Text]"/>
      <dgm:spPr>
        <a:ln>
          <a:solidFill>
            <a:schemeClr val="accent2"/>
          </a:solidFill>
        </a:ln>
      </dgm:spPr>
      <dgm:t>
        <a:bodyPr/>
        <a:lstStyle/>
        <a:p>
          <a:endParaRPr lang="de-DE" dirty="0"/>
        </a:p>
      </dgm:t>
    </dgm:pt>
    <dgm:pt modelId="{25EAC8C9-F398-734B-BC61-7527765369E9}" type="parTrans" cxnId="{6B1B703C-14E6-824B-B71C-44F161474500}">
      <dgm:prSet/>
      <dgm:spPr/>
      <dgm:t>
        <a:bodyPr/>
        <a:lstStyle/>
        <a:p>
          <a:endParaRPr lang="de-DE"/>
        </a:p>
      </dgm:t>
    </dgm:pt>
    <dgm:pt modelId="{B4D74C22-E68E-8946-ABBE-4AAF83097474}" type="sibTrans" cxnId="{6B1B703C-14E6-824B-B71C-44F161474500}">
      <dgm:prSet/>
      <dgm:spPr/>
      <dgm:t>
        <a:bodyPr/>
        <a:lstStyle/>
        <a:p>
          <a:endParaRPr lang="de-DE"/>
        </a:p>
      </dgm:t>
    </dgm:pt>
    <dgm:pt modelId="{6167B7CD-73E6-A34C-9912-963E004A3F17}" type="pres">
      <dgm:prSet presAssocID="{D67DF329-B4C8-1B46-82CC-34C85D982B96}" presName="linearFlow" presStyleCnt="0">
        <dgm:presLayoutVars>
          <dgm:dir/>
          <dgm:resizeHandles val="exact"/>
        </dgm:presLayoutVars>
      </dgm:prSet>
      <dgm:spPr/>
      <dgm:t>
        <a:bodyPr/>
        <a:lstStyle/>
        <a:p>
          <a:endParaRPr lang="de-DE"/>
        </a:p>
      </dgm:t>
    </dgm:pt>
    <dgm:pt modelId="{7C565E8E-A0E7-D44B-B67B-C20E1C8E58DF}" type="pres">
      <dgm:prSet presAssocID="{D7D6A933-137D-6248-A460-7361CE6D138B}" presName="composite" presStyleCnt="0"/>
      <dgm:spPr/>
    </dgm:pt>
    <dgm:pt modelId="{A27FD38E-E952-764F-8F08-A5E89C4B9F8E}" type="pres">
      <dgm:prSet presAssocID="{D7D6A933-137D-6248-A460-7361CE6D138B}" presName="imgShp" presStyleLbl="fgImgPlace1" presStyleIdx="0" presStyleCnt="2"/>
      <dgm:spPr>
        <a:blipFill>
          <a:blip xmlns:r="http://schemas.openxmlformats.org/officeDocument/2006/relationships" r:embed="rId1"/>
          <a:srcRect/>
          <a:stretch>
            <a:fillRect l="-39000" r="-39000"/>
          </a:stretch>
        </a:blipFill>
        <a:ln>
          <a:solidFill>
            <a:schemeClr val="accent2"/>
          </a:solidFill>
        </a:ln>
      </dgm:spPr>
      <dgm:t>
        <a:bodyPr/>
        <a:lstStyle/>
        <a:p>
          <a:endParaRPr lang="de-DE"/>
        </a:p>
      </dgm:t>
    </dgm:pt>
    <dgm:pt modelId="{5AFFE39F-5D9F-984D-B7C5-DF8C7779B668}" type="pres">
      <dgm:prSet presAssocID="{D7D6A933-137D-6248-A460-7361CE6D138B}" presName="txShp" presStyleLbl="node1" presStyleIdx="0" presStyleCnt="2">
        <dgm:presLayoutVars>
          <dgm:bulletEnabled val="1"/>
        </dgm:presLayoutVars>
      </dgm:prSet>
      <dgm:spPr/>
      <dgm:t>
        <a:bodyPr/>
        <a:lstStyle/>
        <a:p>
          <a:endParaRPr lang="de-DE"/>
        </a:p>
      </dgm:t>
    </dgm:pt>
    <dgm:pt modelId="{B9A9FC13-3C30-9846-A2B7-5A99354C4647}" type="pres">
      <dgm:prSet presAssocID="{2CAEE431-B327-3E40-BBF2-69552B97CD0C}" presName="spacing" presStyleCnt="0"/>
      <dgm:spPr/>
    </dgm:pt>
    <dgm:pt modelId="{2ACB2AEF-AAC0-3340-B488-DFD2EDC3C1A7}" type="pres">
      <dgm:prSet presAssocID="{D53C84AC-7174-AF43-BB7F-5FD12DF42143}" presName="composite" presStyleCnt="0"/>
      <dgm:spPr/>
    </dgm:pt>
    <dgm:pt modelId="{B9FCDA42-107B-3C4A-8700-80CEFA472870}" type="pres">
      <dgm:prSet presAssocID="{D53C84AC-7174-AF43-BB7F-5FD12DF42143}" presName="imgShp" presStyleLbl="fgImgPlace1" presStyleIdx="1" presStyleCnt="2"/>
      <dgm:spPr>
        <a:blipFill dpi="0" rotWithShape="1">
          <a:blip xmlns:r="http://schemas.openxmlformats.org/officeDocument/2006/relationships" r:embed="rId2"/>
          <a:srcRect/>
          <a:stretch>
            <a:fillRect l="-39000" r="-60000"/>
          </a:stretch>
        </a:blipFill>
        <a:ln>
          <a:solidFill>
            <a:schemeClr val="accent2"/>
          </a:solidFill>
        </a:ln>
      </dgm:spPr>
      <dgm:t>
        <a:bodyPr/>
        <a:lstStyle/>
        <a:p>
          <a:endParaRPr lang="de-DE"/>
        </a:p>
      </dgm:t>
    </dgm:pt>
    <dgm:pt modelId="{4239368E-8846-9E47-A959-7FEDCB341C7E}" type="pres">
      <dgm:prSet presAssocID="{D53C84AC-7174-AF43-BB7F-5FD12DF42143}" presName="txShp" presStyleLbl="node1" presStyleIdx="1" presStyleCnt="2">
        <dgm:presLayoutVars>
          <dgm:bulletEnabled val="1"/>
        </dgm:presLayoutVars>
      </dgm:prSet>
      <dgm:spPr/>
      <dgm:t>
        <a:bodyPr/>
        <a:lstStyle/>
        <a:p>
          <a:endParaRPr lang="de-DE"/>
        </a:p>
      </dgm:t>
    </dgm:pt>
  </dgm:ptLst>
  <dgm:cxnLst>
    <dgm:cxn modelId="{57258E32-A5EE-324F-B0FE-A6FE95A5EED3}" srcId="{D67DF329-B4C8-1B46-82CC-34C85D982B96}" destId="{D7D6A933-137D-6248-A460-7361CE6D138B}" srcOrd="0" destOrd="0" parTransId="{7DA4BF75-8E2F-1F4A-BBEE-EBBB5349D9F5}" sibTransId="{2CAEE431-B327-3E40-BBF2-69552B97CD0C}"/>
    <dgm:cxn modelId="{264DCD7C-102A-A24E-AB7D-1738C20A2413}" type="presOf" srcId="{D67DF329-B4C8-1B46-82CC-34C85D982B96}" destId="{6167B7CD-73E6-A34C-9912-963E004A3F17}" srcOrd="0" destOrd="0" presId="urn:microsoft.com/office/officeart/2005/8/layout/vList3"/>
    <dgm:cxn modelId="{BA82B6E1-D3C6-D049-8214-FA89A4EFE265}" type="presOf" srcId="{D7D6A933-137D-6248-A460-7361CE6D138B}" destId="{5AFFE39F-5D9F-984D-B7C5-DF8C7779B668}" srcOrd="0" destOrd="0" presId="urn:microsoft.com/office/officeart/2005/8/layout/vList3"/>
    <dgm:cxn modelId="{6B1B703C-14E6-824B-B71C-44F161474500}" srcId="{D67DF329-B4C8-1B46-82CC-34C85D982B96}" destId="{D53C84AC-7174-AF43-BB7F-5FD12DF42143}" srcOrd="1" destOrd="0" parTransId="{25EAC8C9-F398-734B-BC61-7527765369E9}" sibTransId="{B4D74C22-E68E-8946-ABBE-4AAF83097474}"/>
    <dgm:cxn modelId="{B84716DE-B655-3540-A299-FB9778DA311B}" type="presOf" srcId="{D53C84AC-7174-AF43-BB7F-5FD12DF42143}" destId="{4239368E-8846-9E47-A959-7FEDCB341C7E}" srcOrd="0" destOrd="0" presId="urn:microsoft.com/office/officeart/2005/8/layout/vList3"/>
    <dgm:cxn modelId="{9F231DE9-58DB-9B43-BE77-C1DF5A22FE92}" type="presParOf" srcId="{6167B7CD-73E6-A34C-9912-963E004A3F17}" destId="{7C565E8E-A0E7-D44B-B67B-C20E1C8E58DF}" srcOrd="0" destOrd="0" presId="urn:microsoft.com/office/officeart/2005/8/layout/vList3"/>
    <dgm:cxn modelId="{78625976-95E9-C447-8065-9E9AD6D69BE4}" type="presParOf" srcId="{7C565E8E-A0E7-D44B-B67B-C20E1C8E58DF}" destId="{A27FD38E-E952-764F-8F08-A5E89C4B9F8E}" srcOrd="0" destOrd="0" presId="urn:microsoft.com/office/officeart/2005/8/layout/vList3"/>
    <dgm:cxn modelId="{3287A715-1DCC-A54C-911D-27ED4107246F}" type="presParOf" srcId="{7C565E8E-A0E7-D44B-B67B-C20E1C8E58DF}" destId="{5AFFE39F-5D9F-984D-B7C5-DF8C7779B668}" srcOrd="1" destOrd="0" presId="urn:microsoft.com/office/officeart/2005/8/layout/vList3"/>
    <dgm:cxn modelId="{2E25000D-E6EE-5E4A-8244-402E8232BE39}" type="presParOf" srcId="{6167B7CD-73E6-A34C-9912-963E004A3F17}" destId="{B9A9FC13-3C30-9846-A2B7-5A99354C4647}" srcOrd="1" destOrd="0" presId="urn:microsoft.com/office/officeart/2005/8/layout/vList3"/>
    <dgm:cxn modelId="{8D8278FE-E1BC-594F-A10C-DEA2D3E76800}" type="presParOf" srcId="{6167B7CD-73E6-A34C-9912-963E004A3F17}" destId="{2ACB2AEF-AAC0-3340-B488-DFD2EDC3C1A7}" srcOrd="2" destOrd="0" presId="urn:microsoft.com/office/officeart/2005/8/layout/vList3"/>
    <dgm:cxn modelId="{C6F6AAD0-7346-F34A-A4F7-4BF6DC99A3DF}" type="presParOf" srcId="{2ACB2AEF-AAC0-3340-B488-DFD2EDC3C1A7}" destId="{B9FCDA42-107B-3C4A-8700-80CEFA472870}" srcOrd="0" destOrd="0" presId="urn:microsoft.com/office/officeart/2005/8/layout/vList3"/>
    <dgm:cxn modelId="{D4C952DD-D5F0-3849-B94E-B710C5947F3B}" type="presParOf" srcId="{2ACB2AEF-AAC0-3340-B488-DFD2EDC3C1A7}" destId="{4239368E-8846-9E47-A959-7FEDCB341C7E}" srcOrd="1" destOrd="0" presId="urn:microsoft.com/office/officeart/2005/8/layout/vList3"/>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1D97C03F-328F-DB4B-BA1B-B850D1EEE8D8}" type="doc">
      <dgm:prSet loTypeId="urn:microsoft.com/office/officeart/2008/layout/VerticalCurvedList" loCatId="" qsTypeId="urn:microsoft.com/office/officeart/2005/8/quickstyle/simple1" qsCatId="simple" csTypeId="urn:microsoft.com/office/officeart/2005/8/colors/accent3_3" csCatId="accent3" phldr="1"/>
      <dgm:spPr/>
      <dgm:t>
        <a:bodyPr/>
        <a:lstStyle/>
        <a:p>
          <a:endParaRPr lang="de-DE"/>
        </a:p>
      </dgm:t>
    </dgm:pt>
    <dgm:pt modelId="{BD5F9CEB-242B-5C4D-92A0-323110174583}">
      <dgm:prSet phldrT="[Text]" custT="1"/>
      <dgm:spPr/>
      <dgm:t>
        <a:bodyPr/>
        <a:lstStyle/>
        <a:p>
          <a:r>
            <a:rPr lang="en-GB" sz="1600" noProof="0" dirty="0" smtClean="0"/>
            <a:t>political function</a:t>
          </a:r>
          <a:endParaRPr lang="en-GB" sz="1600" noProof="0" dirty="0"/>
        </a:p>
      </dgm:t>
    </dgm:pt>
    <dgm:pt modelId="{D661D71B-2949-304A-8BB6-42577F08B425}" type="parTrans" cxnId="{37836A72-FC71-FB42-A360-2F8D8A50F1DC}">
      <dgm:prSet/>
      <dgm:spPr/>
      <dgm:t>
        <a:bodyPr/>
        <a:lstStyle/>
        <a:p>
          <a:endParaRPr lang="de-DE"/>
        </a:p>
      </dgm:t>
    </dgm:pt>
    <dgm:pt modelId="{8C730EB8-2BD3-C648-A299-3F373B111032}" type="sibTrans" cxnId="{37836A72-FC71-FB42-A360-2F8D8A50F1DC}">
      <dgm:prSet/>
      <dgm:spPr/>
      <dgm:t>
        <a:bodyPr/>
        <a:lstStyle/>
        <a:p>
          <a:endParaRPr lang="de-DE"/>
        </a:p>
      </dgm:t>
    </dgm:pt>
    <dgm:pt modelId="{21D161DB-D813-E94B-9DB7-6837FE2B20F4}">
      <dgm:prSet phldrT="[Text]" custT="1"/>
      <dgm:spPr/>
      <dgm:t>
        <a:bodyPr/>
        <a:lstStyle/>
        <a:p>
          <a:r>
            <a:rPr lang="en-GB" sz="1600" noProof="0" dirty="0" smtClean="0"/>
            <a:t>economic function</a:t>
          </a:r>
          <a:endParaRPr lang="en-GB" sz="1600" noProof="0" dirty="0"/>
        </a:p>
      </dgm:t>
    </dgm:pt>
    <dgm:pt modelId="{ABA5D5C2-9B72-2146-90BC-8ABE96CB8342}" type="parTrans" cxnId="{542F159C-9E58-D642-AAFD-12B3404ECF56}">
      <dgm:prSet/>
      <dgm:spPr/>
      <dgm:t>
        <a:bodyPr/>
        <a:lstStyle/>
        <a:p>
          <a:endParaRPr lang="de-DE"/>
        </a:p>
      </dgm:t>
    </dgm:pt>
    <dgm:pt modelId="{B30D0266-36BE-0D49-A6FF-13286F75316D}" type="sibTrans" cxnId="{542F159C-9E58-D642-AAFD-12B3404ECF56}">
      <dgm:prSet/>
      <dgm:spPr/>
      <dgm:t>
        <a:bodyPr/>
        <a:lstStyle/>
        <a:p>
          <a:endParaRPr lang="de-DE"/>
        </a:p>
      </dgm:t>
    </dgm:pt>
    <dgm:pt modelId="{CF643E2C-5400-E341-9653-F4FB89B24D40}">
      <dgm:prSet phldrT="[Text]" custT="1"/>
      <dgm:spPr/>
      <dgm:t>
        <a:bodyPr/>
        <a:lstStyle/>
        <a:p>
          <a:r>
            <a:rPr lang="en-GB" sz="1600" noProof="0" dirty="0" smtClean="0"/>
            <a:t>cultural &amp; social functions</a:t>
          </a:r>
          <a:endParaRPr lang="en-GB" sz="1600" noProof="0" dirty="0"/>
        </a:p>
      </dgm:t>
    </dgm:pt>
    <dgm:pt modelId="{ED5021F4-F371-C642-8654-358D0F32F85F}" type="parTrans" cxnId="{B500DC57-5054-7A40-A5C6-FEB28AD11651}">
      <dgm:prSet/>
      <dgm:spPr/>
      <dgm:t>
        <a:bodyPr/>
        <a:lstStyle/>
        <a:p>
          <a:endParaRPr lang="de-DE"/>
        </a:p>
      </dgm:t>
    </dgm:pt>
    <dgm:pt modelId="{0D0236D8-0A91-0D43-A71A-E0719335825E}" type="sibTrans" cxnId="{B500DC57-5054-7A40-A5C6-FEB28AD11651}">
      <dgm:prSet/>
      <dgm:spPr/>
      <dgm:t>
        <a:bodyPr/>
        <a:lstStyle/>
        <a:p>
          <a:endParaRPr lang="de-DE"/>
        </a:p>
      </dgm:t>
    </dgm:pt>
    <dgm:pt modelId="{CB32EB30-A102-4742-8700-578D8D247ED0}">
      <dgm:prSet phldrT="[Text]" custT="1"/>
      <dgm:spPr/>
      <dgm:t>
        <a:bodyPr/>
        <a:lstStyle/>
        <a:p>
          <a:r>
            <a:rPr lang="en-GB" sz="1200" noProof="0" dirty="0" smtClean="0"/>
            <a:t>creation of "public sphere"</a:t>
          </a:r>
          <a:endParaRPr lang="en-GB" sz="1200" noProof="0" dirty="0"/>
        </a:p>
      </dgm:t>
    </dgm:pt>
    <dgm:pt modelId="{30DF49FD-5A2F-D844-91D2-27CA1860FFAC}" type="parTrans" cxnId="{7CEDAD85-2518-1A4A-BC33-24B4496115C4}">
      <dgm:prSet/>
      <dgm:spPr/>
      <dgm:t>
        <a:bodyPr/>
        <a:lstStyle/>
        <a:p>
          <a:endParaRPr lang="de-DE"/>
        </a:p>
      </dgm:t>
    </dgm:pt>
    <dgm:pt modelId="{F0A72EA3-640E-8742-AE14-65532B40A2B6}" type="sibTrans" cxnId="{7CEDAD85-2518-1A4A-BC33-24B4496115C4}">
      <dgm:prSet/>
      <dgm:spPr/>
      <dgm:t>
        <a:bodyPr/>
        <a:lstStyle/>
        <a:p>
          <a:endParaRPr lang="de-DE"/>
        </a:p>
      </dgm:t>
    </dgm:pt>
    <dgm:pt modelId="{10AEF710-B6E6-AE4E-923E-FA645F257B65}">
      <dgm:prSet phldrT="[Text]" custT="1"/>
      <dgm:spPr/>
      <dgm:t>
        <a:bodyPr/>
        <a:lstStyle/>
        <a:p>
          <a:r>
            <a:rPr lang="en-GB" sz="1200" noProof="0" dirty="0" smtClean="0"/>
            <a:t>articulation of opinion</a:t>
          </a:r>
          <a:endParaRPr lang="en-GB" sz="1200" noProof="0" dirty="0"/>
        </a:p>
      </dgm:t>
    </dgm:pt>
    <dgm:pt modelId="{41449698-3D85-8243-A579-FA80A74FCD3D}" type="parTrans" cxnId="{78FD69AE-0A10-6349-9943-0D588CB4D8D4}">
      <dgm:prSet/>
      <dgm:spPr/>
      <dgm:t>
        <a:bodyPr/>
        <a:lstStyle/>
        <a:p>
          <a:endParaRPr lang="de-DE"/>
        </a:p>
      </dgm:t>
    </dgm:pt>
    <dgm:pt modelId="{9CB612A0-9A84-1D43-A337-8F8EF207ABA0}" type="sibTrans" cxnId="{78FD69AE-0A10-6349-9943-0D588CB4D8D4}">
      <dgm:prSet/>
      <dgm:spPr/>
      <dgm:t>
        <a:bodyPr/>
        <a:lstStyle/>
        <a:p>
          <a:endParaRPr lang="de-DE"/>
        </a:p>
      </dgm:t>
    </dgm:pt>
    <dgm:pt modelId="{12864D83-2DC2-9242-B7D2-CB4959C03B3C}">
      <dgm:prSet phldrT="[Text]" custT="1"/>
      <dgm:spPr/>
      <dgm:t>
        <a:bodyPr/>
        <a:lstStyle/>
        <a:p>
          <a:r>
            <a:rPr lang="en-GB" sz="1200" noProof="0" dirty="0" smtClean="0"/>
            <a:t>control &amp; critique</a:t>
          </a:r>
          <a:endParaRPr lang="en-GB" sz="1200" noProof="0" dirty="0"/>
        </a:p>
      </dgm:t>
    </dgm:pt>
    <dgm:pt modelId="{4397B42B-0457-5E4D-8CE8-6D021CE350B8}" type="parTrans" cxnId="{D1FF03AC-DDC2-B041-A2A1-2D70E7A2CFA6}">
      <dgm:prSet/>
      <dgm:spPr/>
      <dgm:t>
        <a:bodyPr/>
        <a:lstStyle/>
        <a:p>
          <a:endParaRPr lang="de-DE"/>
        </a:p>
      </dgm:t>
    </dgm:pt>
    <dgm:pt modelId="{C3DE0D55-1851-AB48-9DE3-A6E9B67FEB54}" type="sibTrans" cxnId="{D1FF03AC-DDC2-B041-A2A1-2D70E7A2CFA6}">
      <dgm:prSet/>
      <dgm:spPr/>
      <dgm:t>
        <a:bodyPr/>
        <a:lstStyle/>
        <a:p>
          <a:endParaRPr lang="de-DE"/>
        </a:p>
      </dgm:t>
    </dgm:pt>
    <dgm:pt modelId="{74F8D8BD-AAAD-8F42-9BE9-DDAD6F1EBEB3}">
      <dgm:prSet phldrT="[Text]" custT="1"/>
      <dgm:spPr/>
      <dgm:t>
        <a:bodyPr/>
        <a:lstStyle/>
        <a:p>
          <a:r>
            <a:rPr lang="en-GB" sz="1200" noProof="0" dirty="0" smtClean="0"/>
            <a:t>seismographic function</a:t>
          </a:r>
          <a:endParaRPr lang="en-GB" sz="1200" noProof="0" dirty="0"/>
        </a:p>
      </dgm:t>
    </dgm:pt>
    <dgm:pt modelId="{09D788D1-1A40-094F-A8A2-DAF61DEDEB40}" type="parTrans" cxnId="{9D9EC139-78D4-014B-A382-9BE62C45E676}">
      <dgm:prSet/>
      <dgm:spPr/>
      <dgm:t>
        <a:bodyPr/>
        <a:lstStyle/>
        <a:p>
          <a:endParaRPr lang="de-DE"/>
        </a:p>
      </dgm:t>
    </dgm:pt>
    <dgm:pt modelId="{F6C148C2-0C3F-7148-8683-28B1EEFD01BC}" type="sibTrans" cxnId="{9D9EC139-78D4-014B-A382-9BE62C45E676}">
      <dgm:prSet/>
      <dgm:spPr/>
      <dgm:t>
        <a:bodyPr/>
        <a:lstStyle/>
        <a:p>
          <a:endParaRPr lang="de-DE"/>
        </a:p>
      </dgm:t>
    </dgm:pt>
    <dgm:pt modelId="{A472B197-7DF1-B648-800E-4E5C86CF79B9}">
      <dgm:prSet phldrT="[Text]" custT="1"/>
      <dgm:spPr/>
      <dgm:t>
        <a:bodyPr/>
        <a:lstStyle/>
        <a:p>
          <a:r>
            <a:rPr lang="en-GB" sz="1200" noProof="0" dirty="0" smtClean="0"/>
            <a:t>participation, activation</a:t>
          </a:r>
          <a:endParaRPr lang="en-GB" sz="1200" noProof="0" dirty="0"/>
        </a:p>
      </dgm:t>
    </dgm:pt>
    <dgm:pt modelId="{7871081F-592A-A540-A5FB-213DBF777704}" type="parTrans" cxnId="{492DF2D5-FA5B-5040-93B1-CC734D3E6447}">
      <dgm:prSet/>
      <dgm:spPr/>
      <dgm:t>
        <a:bodyPr/>
        <a:lstStyle/>
        <a:p>
          <a:endParaRPr lang="de-DE"/>
        </a:p>
      </dgm:t>
    </dgm:pt>
    <dgm:pt modelId="{52351C1A-FDDD-1F4C-A666-05FA112B0FDD}" type="sibTrans" cxnId="{492DF2D5-FA5B-5040-93B1-CC734D3E6447}">
      <dgm:prSet/>
      <dgm:spPr/>
      <dgm:t>
        <a:bodyPr/>
        <a:lstStyle/>
        <a:p>
          <a:endParaRPr lang="de-DE"/>
        </a:p>
      </dgm:t>
    </dgm:pt>
    <dgm:pt modelId="{7048B84C-F3B4-6649-9DCF-1A6988D84BE4}">
      <dgm:prSet phldrT="[Text]" custT="1"/>
      <dgm:spPr/>
      <dgm:t>
        <a:bodyPr/>
        <a:lstStyle/>
        <a:p>
          <a:r>
            <a:rPr lang="en-GB" sz="1200" noProof="0" dirty="0" smtClean="0"/>
            <a:t>consumption information</a:t>
          </a:r>
          <a:endParaRPr lang="en-GB" sz="1200" noProof="0" dirty="0"/>
        </a:p>
      </dgm:t>
    </dgm:pt>
    <dgm:pt modelId="{3537CB06-B922-7640-B559-6AC4B04C6CC5}" type="parTrans" cxnId="{1A11D7EB-5089-F94E-A93A-AEE53E6D5819}">
      <dgm:prSet/>
      <dgm:spPr/>
      <dgm:t>
        <a:bodyPr/>
        <a:lstStyle/>
        <a:p>
          <a:endParaRPr lang="de-DE"/>
        </a:p>
      </dgm:t>
    </dgm:pt>
    <dgm:pt modelId="{9DB26419-C81C-8A4D-ADC0-DF6A4A0365C7}" type="sibTrans" cxnId="{1A11D7EB-5089-F94E-A93A-AEE53E6D5819}">
      <dgm:prSet/>
      <dgm:spPr/>
      <dgm:t>
        <a:bodyPr/>
        <a:lstStyle/>
        <a:p>
          <a:endParaRPr lang="de-DE"/>
        </a:p>
      </dgm:t>
    </dgm:pt>
    <dgm:pt modelId="{1790834D-8659-2345-B867-FFC2C896A266}">
      <dgm:prSet phldrT="[Text]" custT="1"/>
      <dgm:spPr/>
      <dgm:t>
        <a:bodyPr/>
        <a:lstStyle/>
        <a:p>
          <a:r>
            <a:rPr lang="en-GB" sz="1200" noProof="0" dirty="0" smtClean="0"/>
            <a:t>product circulation</a:t>
          </a:r>
          <a:endParaRPr lang="en-GB" sz="1200" noProof="0" dirty="0"/>
        </a:p>
      </dgm:t>
    </dgm:pt>
    <dgm:pt modelId="{4C5ECBA6-0EFC-9448-9C85-FC505BC92EBC}" type="parTrans" cxnId="{8CE3428D-EC62-6441-847C-5CAE5BFA3272}">
      <dgm:prSet/>
      <dgm:spPr/>
      <dgm:t>
        <a:bodyPr/>
        <a:lstStyle/>
        <a:p>
          <a:endParaRPr lang="de-DE"/>
        </a:p>
      </dgm:t>
    </dgm:pt>
    <dgm:pt modelId="{295752B9-FE9A-184E-828A-466D6F3C5306}" type="sibTrans" cxnId="{8CE3428D-EC62-6441-847C-5CAE5BFA3272}">
      <dgm:prSet/>
      <dgm:spPr/>
      <dgm:t>
        <a:bodyPr/>
        <a:lstStyle/>
        <a:p>
          <a:endParaRPr lang="de-DE"/>
        </a:p>
      </dgm:t>
    </dgm:pt>
    <dgm:pt modelId="{EBE062F5-B324-384A-A08C-3EBAECD09C43}">
      <dgm:prSet phldrT="[Text]" custT="1"/>
      <dgm:spPr/>
      <dgm:t>
        <a:bodyPr/>
        <a:lstStyle/>
        <a:p>
          <a:r>
            <a:rPr lang="en-GB" sz="1200" noProof="0" dirty="0" smtClean="0"/>
            <a:t>work, job market</a:t>
          </a:r>
          <a:endParaRPr lang="en-GB" sz="1200" noProof="0" dirty="0"/>
        </a:p>
      </dgm:t>
    </dgm:pt>
    <dgm:pt modelId="{59522FFD-8053-8E45-9338-320E3125911F}" type="parTrans" cxnId="{61172655-7CBF-A242-96F2-5E8D86DC75A7}">
      <dgm:prSet/>
      <dgm:spPr/>
      <dgm:t>
        <a:bodyPr/>
        <a:lstStyle/>
        <a:p>
          <a:endParaRPr lang="de-DE"/>
        </a:p>
      </dgm:t>
    </dgm:pt>
    <dgm:pt modelId="{7D0DF6CF-600F-EF48-8614-3E4D2B154D5A}" type="sibTrans" cxnId="{61172655-7CBF-A242-96F2-5E8D86DC75A7}">
      <dgm:prSet/>
      <dgm:spPr/>
      <dgm:t>
        <a:bodyPr/>
        <a:lstStyle/>
        <a:p>
          <a:endParaRPr lang="de-DE"/>
        </a:p>
      </dgm:t>
    </dgm:pt>
    <dgm:pt modelId="{48047124-B222-4848-939C-E28933813CFD}">
      <dgm:prSet phldrT="[Text]" custT="1"/>
      <dgm:spPr/>
      <dgm:t>
        <a:bodyPr/>
        <a:lstStyle/>
        <a:p>
          <a:r>
            <a:rPr lang="en-GB" sz="1200" noProof="0" dirty="0" smtClean="0"/>
            <a:t>media as sector</a:t>
          </a:r>
          <a:endParaRPr lang="en-GB" sz="1200" noProof="0" dirty="0"/>
        </a:p>
      </dgm:t>
    </dgm:pt>
    <dgm:pt modelId="{7CA26F98-D6C2-FC40-9FA3-4071DC768B7E}" type="parTrans" cxnId="{76394DB9-E48E-A44F-BAAE-9F6E37FF36D9}">
      <dgm:prSet/>
      <dgm:spPr/>
      <dgm:t>
        <a:bodyPr/>
        <a:lstStyle/>
        <a:p>
          <a:endParaRPr lang="de-DE"/>
        </a:p>
      </dgm:t>
    </dgm:pt>
    <dgm:pt modelId="{95C6C5AE-03ED-E143-9A1F-998335926889}" type="sibTrans" cxnId="{76394DB9-E48E-A44F-BAAE-9F6E37FF36D9}">
      <dgm:prSet/>
      <dgm:spPr/>
      <dgm:t>
        <a:bodyPr/>
        <a:lstStyle/>
        <a:p>
          <a:endParaRPr lang="de-DE"/>
        </a:p>
      </dgm:t>
    </dgm:pt>
    <dgm:pt modelId="{0ABF8C5A-8852-EF41-B800-63B2DA27B6B5}">
      <dgm:prSet phldrT="[Text]" custT="1"/>
      <dgm:spPr/>
      <dgm:t>
        <a:bodyPr/>
        <a:lstStyle/>
        <a:p>
          <a:r>
            <a:rPr lang="en-GB" sz="1200" noProof="0" dirty="0" smtClean="0"/>
            <a:t>orientation &amp; help</a:t>
          </a:r>
          <a:endParaRPr lang="en-GB" sz="1200" noProof="0" dirty="0"/>
        </a:p>
      </dgm:t>
    </dgm:pt>
    <dgm:pt modelId="{0F2BF858-5DF6-A342-B6F2-EDFB8B92C08E}" type="parTrans" cxnId="{29EF4A55-70D3-2C43-A444-C29AF7C7ABE2}">
      <dgm:prSet/>
      <dgm:spPr/>
      <dgm:t>
        <a:bodyPr/>
        <a:lstStyle/>
        <a:p>
          <a:endParaRPr lang="de-DE"/>
        </a:p>
      </dgm:t>
    </dgm:pt>
    <dgm:pt modelId="{1C21AE0C-8A83-1045-8FFB-77ABB1C80ACB}" type="sibTrans" cxnId="{29EF4A55-70D3-2C43-A444-C29AF7C7ABE2}">
      <dgm:prSet/>
      <dgm:spPr/>
      <dgm:t>
        <a:bodyPr/>
        <a:lstStyle/>
        <a:p>
          <a:endParaRPr lang="de-DE"/>
        </a:p>
      </dgm:t>
    </dgm:pt>
    <dgm:pt modelId="{748427D4-E810-AD4E-AC76-B040DF89EB5F}">
      <dgm:prSet phldrT="[Text]" custT="1"/>
      <dgm:spPr/>
      <dgm:t>
        <a:bodyPr/>
        <a:lstStyle/>
        <a:p>
          <a:r>
            <a:rPr lang="en-GB" sz="1200" noProof="0" dirty="0" smtClean="0"/>
            <a:t>integration</a:t>
          </a:r>
          <a:endParaRPr lang="en-GB" sz="1200" noProof="0" dirty="0"/>
        </a:p>
      </dgm:t>
    </dgm:pt>
    <dgm:pt modelId="{C7E590BF-6F47-E447-A48D-DC953BB2D6BB}" type="parTrans" cxnId="{4F205930-B5C7-0C46-B363-EF81DBFD41DC}">
      <dgm:prSet/>
      <dgm:spPr/>
      <dgm:t>
        <a:bodyPr/>
        <a:lstStyle/>
        <a:p>
          <a:endParaRPr lang="de-DE"/>
        </a:p>
      </dgm:t>
    </dgm:pt>
    <dgm:pt modelId="{AE33CE35-4D30-6F46-BF92-E8CD309FC93D}" type="sibTrans" cxnId="{4F205930-B5C7-0C46-B363-EF81DBFD41DC}">
      <dgm:prSet/>
      <dgm:spPr/>
      <dgm:t>
        <a:bodyPr/>
        <a:lstStyle/>
        <a:p>
          <a:endParaRPr lang="de-DE"/>
        </a:p>
      </dgm:t>
    </dgm:pt>
    <dgm:pt modelId="{833E2C9E-AC29-3E45-969F-A515DC820FF8}">
      <dgm:prSet phldrT="[Text]" custT="1"/>
      <dgm:spPr/>
      <dgm:t>
        <a:bodyPr/>
        <a:lstStyle/>
        <a:p>
          <a:r>
            <a:rPr lang="en-GB" sz="1200" noProof="0" dirty="0" smtClean="0"/>
            <a:t>education</a:t>
          </a:r>
          <a:endParaRPr lang="en-GB" sz="1200" noProof="0" dirty="0"/>
        </a:p>
      </dgm:t>
    </dgm:pt>
    <dgm:pt modelId="{07B8E364-EFA4-394C-A32E-D766C56ACAE4}" type="parTrans" cxnId="{C51E02D9-65CC-E942-A84E-8A64803B0586}">
      <dgm:prSet/>
      <dgm:spPr/>
      <dgm:t>
        <a:bodyPr/>
        <a:lstStyle/>
        <a:p>
          <a:endParaRPr lang="de-DE"/>
        </a:p>
      </dgm:t>
    </dgm:pt>
    <dgm:pt modelId="{59634185-71C0-004F-9E5B-62098F028AF8}" type="sibTrans" cxnId="{C51E02D9-65CC-E942-A84E-8A64803B0586}">
      <dgm:prSet/>
      <dgm:spPr/>
      <dgm:t>
        <a:bodyPr/>
        <a:lstStyle/>
        <a:p>
          <a:endParaRPr lang="de-DE"/>
        </a:p>
      </dgm:t>
    </dgm:pt>
    <dgm:pt modelId="{D75C5C27-700A-B644-B77C-BEF9733E0D75}">
      <dgm:prSet phldrT="[Text]" custT="1"/>
      <dgm:spPr/>
      <dgm:t>
        <a:bodyPr/>
        <a:lstStyle/>
        <a:p>
          <a:r>
            <a:rPr lang="en-GB" sz="1200" noProof="0" dirty="0" smtClean="0"/>
            <a:t>cultural creativity</a:t>
          </a:r>
          <a:endParaRPr lang="en-GB" sz="1200" noProof="0" dirty="0"/>
        </a:p>
      </dgm:t>
    </dgm:pt>
    <dgm:pt modelId="{4B9F23A6-53F4-DA42-977C-C4FF5025B410}" type="parTrans" cxnId="{47FC6368-7A89-9E42-B933-325351537977}">
      <dgm:prSet/>
      <dgm:spPr/>
      <dgm:t>
        <a:bodyPr/>
        <a:lstStyle/>
        <a:p>
          <a:endParaRPr lang="de-DE"/>
        </a:p>
      </dgm:t>
    </dgm:pt>
    <dgm:pt modelId="{455482CD-6468-674C-9239-D3F2A8D323D5}" type="sibTrans" cxnId="{47FC6368-7A89-9E42-B933-325351537977}">
      <dgm:prSet/>
      <dgm:spPr/>
      <dgm:t>
        <a:bodyPr/>
        <a:lstStyle/>
        <a:p>
          <a:endParaRPr lang="de-DE"/>
        </a:p>
      </dgm:t>
    </dgm:pt>
    <dgm:pt modelId="{1DBA85DA-1BC4-AB4F-B5A3-268EC1607A8D}">
      <dgm:prSet phldrT="[Text]" custT="1"/>
      <dgm:spPr/>
      <dgm:t>
        <a:bodyPr/>
        <a:lstStyle/>
        <a:p>
          <a:r>
            <a:rPr lang="en-GB" sz="1200" noProof="0" dirty="0" smtClean="0"/>
            <a:t>recreation</a:t>
          </a:r>
          <a:endParaRPr lang="en-GB" sz="1200" noProof="0" dirty="0"/>
        </a:p>
      </dgm:t>
    </dgm:pt>
    <dgm:pt modelId="{39AC1FC5-7481-8E4C-A39D-DF4FA0CC286F}" type="parTrans" cxnId="{20A145E2-6546-104F-974C-5EEC5F3D0E02}">
      <dgm:prSet/>
      <dgm:spPr/>
      <dgm:t>
        <a:bodyPr/>
        <a:lstStyle/>
        <a:p>
          <a:endParaRPr lang="de-DE"/>
        </a:p>
      </dgm:t>
    </dgm:pt>
    <dgm:pt modelId="{A6A3F7C3-B29B-814D-B441-3B2F73101880}" type="sibTrans" cxnId="{20A145E2-6546-104F-974C-5EEC5F3D0E02}">
      <dgm:prSet/>
      <dgm:spPr/>
      <dgm:t>
        <a:bodyPr/>
        <a:lstStyle/>
        <a:p>
          <a:endParaRPr lang="de-DE"/>
        </a:p>
      </dgm:t>
    </dgm:pt>
    <dgm:pt modelId="{286E0535-DC0D-B745-BDEE-0BE18B08AA3A}" type="pres">
      <dgm:prSet presAssocID="{1D97C03F-328F-DB4B-BA1B-B850D1EEE8D8}" presName="Name0" presStyleCnt="0">
        <dgm:presLayoutVars>
          <dgm:chMax val="7"/>
          <dgm:chPref val="7"/>
          <dgm:dir/>
        </dgm:presLayoutVars>
      </dgm:prSet>
      <dgm:spPr/>
      <dgm:t>
        <a:bodyPr/>
        <a:lstStyle/>
        <a:p>
          <a:endParaRPr lang="de-DE"/>
        </a:p>
      </dgm:t>
    </dgm:pt>
    <dgm:pt modelId="{02D98D44-70F4-414B-91B0-683DB4397262}" type="pres">
      <dgm:prSet presAssocID="{1D97C03F-328F-DB4B-BA1B-B850D1EEE8D8}" presName="Name1" presStyleCnt="0"/>
      <dgm:spPr/>
    </dgm:pt>
    <dgm:pt modelId="{01E4FED0-20B7-3D48-B3A2-DAF39EE12742}" type="pres">
      <dgm:prSet presAssocID="{1D97C03F-328F-DB4B-BA1B-B850D1EEE8D8}" presName="cycle" presStyleCnt="0"/>
      <dgm:spPr/>
    </dgm:pt>
    <dgm:pt modelId="{2A0CF68D-8BC8-F44F-A9CE-A781B59E1E0C}" type="pres">
      <dgm:prSet presAssocID="{1D97C03F-328F-DB4B-BA1B-B850D1EEE8D8}" presName="srcNode" presStyleLbl="node1" presStyleIdx="0" presStyleCnt="3"/>
      <dgm:spPr/>
    </dgm:pt>
    <dgm:pt modelId="{0904DEEB-F38C-564B-8364-8B0F6A705408}" type="pres">
      <dgm:prSet presAssocID="{1D97C03F-328F-DB4B-BA1B-B850D1EEE8D8}" presName="conn" presStyleLbl="parChTrans1D2" presStyleIdx="0" presStyleCnt="1"/>
      <dgm:spPr/>
      <dgm:t>
        <a:bodyPr/>
        <a:lstStyle/>
        <a:p>
          <a:endParaRPr lang="de-DE"/>
        </a:p>
      </dgm:t>
    </dgm:pt>
    <dgm:pt modelId="{920EBB6B-454D-FF4F-B12B-FC9BB7A2B158}" type="pres">
      <dgm:prSet presAssocID="{1D97C03F-328F-DB4B-BA1B-B850D1EEE8D8}" presName="extraNode" presStyleLbl="node1" presStyleIdx="0" presStyleCnt="3"/>
      <dgm:spPr/>
    </dgm:pt>
    <dgm:pt modelId="{EE265BBA-9577-1641-B6E5-2E1A0C1077AE}" type="pres">
      <dgm:prSet presAssocID="{1D97C03F-328F-DB4B-BA1B-B850D1EEE8D8}" presName="dstNode" presStyleLbl="node1" presStyleIdx="0" presStyleCnt="3"/>
      <dgm:spPr/>
    </dgm:pt>
    <dgm:pt modelId="{BCA4EB7F-CF19-CC4C-BF65-56F1672E9261}" type="pres">
      <dgm:prSet presAssocID="{BD5F9CEB-242B-5C4D-92A0-323110174583}" presName="text_1" presStyleLbl="node1" presStyleIdx="0" presStyleCnt="3">
        <dgm:presLayoutVars>
          <dgm:bulletEnabled val="1"/>
        </dgm:presLayoutVars>
      </dgm:prSet>
      <dgm:spPr/>
      <dgm:t>
        <a:bodyPr/>
        <a:lstStyle/>
        <a:p>
          <a:endParaRPr lang="de-DE"/>
        </a:p>
      </dgm:t>
    </dgm:pt>
    <dgm:pt modelId="{B68B0CF6-7437-3843-90C4-2106B6245516}" type="pres">
      <dgm:prSet presAssocID="{BD5F9CEB-242B-5C4D-92A0-323110174583}" presName="accent_1" presStyleCnt="0"/>
      <dgm:spPr/>
    </dgm:pt>
    <dgm:pt modelId="{5991F0D1-2C4E-FC4C-BF3C-3197A49A12CF}" type="pres">
      <dgm:prSet presAssocID="{BD5F9CEB-242B-5C4D-92A0-323110174583}" presName="accentRepeatNode" presStyleLbl="solidFgAcc1" presStyleIdx="0" presStyleCnt="3"/>
      <dgm:spPr/>
    </dgm:pt>
    <dgm:pt modelId="{0B6EDC92-5983-BD4A-B412-D82EFE331F43}" type="pres">
      <dgm:prSet presAssocID="{21D161DB-D813-E94B-9DB7-6837FE2B20F4}" presName="text_2" presStyleLbl="node1" presStyleIdx="1" presStyleCnt="3">
        <dgm:presLayoutVars>
          <dgm:bulletEnabled val="1"/>
        </dgm:presLayoutVars>
      </dgm:prSet>
      <dgm:spPr/>
      <dgm:t>
        <a:bodyPr/>
        <a:lstStyle/>
        <a:p>
          <a:endParaRPr lang="de-DE"/>
        </a:p>
      </dgm:t>
    </dgm:pt>
    <dgm:pt modelId="{6A0FA0A5-4E38-2D45-996B-CE0D874A18AD}" type="pres">
      <dgm:prSet presAssocID="{21D161DB-D813-E94B-9DB7-6837FE2B20F4}" presName="accent_2" presStyleCnt="0"/>
      <dgm:spPr/>
    </dgm:pt>
    <dgm:pt modelId="{F48ADAB0-7EE0-D743-A51D-A07DD0BF779C}" type="pres">
      <dgm:prSet presAssocID="{21D161DB-D813-E94B-9DB7-6837FE2B20F4}" presName="accentRepeatNode" presStyleLbl="solidFgAcc1" presStyleIdx="1" presStyleCnt="3"/>
      <dgm:spPr/>
    </dgm:pt>
    <dgm:pt modelId="{1559CB82-1927-3E4F-92F2-B86FC422FD95}" type="pres">
      <dgm:prSet presAssocID="{CF643E2C-5400-E341-9653-F4FB89B24D40}" presName="text_3" presStyleLbl="node1" presStyleIdx="2" presStyleCnt="3">
        <dgm:presLayoutVars>
          <dgm:bulletEnabled val="1"/>
        </dgm:presLayoutVars>
      </dgm:prSet>
      <dgm:spPr/>
      <dgm:t>
        <a:bodyPr/>
        <a:lstStyle/>
        <a:p>
          <a:endParaRPr lang="de-DE"/>
        </a:p>
      </dgm:t>
    </dgm:pt>
    <dgm:pt modelId="{66C8CCDE-272F-F647-A5CA-299E9D9504D8}" type="pres">
      <dgm:prSet presAssocID="{CF643E2C-5400-E341-9653-F4FB89B24D40}" presName="accent_3" presStyleCnt="0"/>
      <dgm:spPr/>
    </dgm:pt>
    <dgm:pt modelId="{AD47231C-68E7-2D4F-AA19-4E353A9772DB}" type="pres">
      <dgm:prSet presAssocID="{CF643E2C-5400-E341-9653-F4FB89B24D40}" presName="accentRepeatNode" presStyleLbl="solidFgAcc1" presStyleIdx="2" presStyleCnt="3"/>
      <dgm:spPr/>
    </dgm:pt>
  </dgm:ptLst>
  <dgm:cxnLst>
    <dgm:cxn modelId="{CDCF727D-E431-964E-8A46-E29CF78C6D6E}" type="presOf" srcId="{7048B84C-F3B4-6649-9DCF-1A6988D84BE4}" destId="{0B6EDC92-5983-BD4A-B412-D82EFE331F43}" srcOrd="0" destOrd="1" presId="urn:microsoft.com/office/officeart/2008/layout/VerticalCurvedList"/>
    <dgm:cxn modelId="{76394DB9-E48E-A44F-BAAE-9F6E37FF36D9}" srcId="{21D161DB-D813-E94B-9DB7-6837FE2B20F4}" destId="{48047124-B222-4848-939C-E28933813CFD}" srcOrd="3" destOrd="0" parTransId="{7CA26F98-D6C2-FC40-9FA3-4071DC768B7E}" sibTransId="{95C6C5AE-03ED-E143-9A1F-998335926889}"/>
    <dgm:cxn modelId="{47FC6368-7A89-9E42-B933-325351537977}" srcId="{CF643E2C-5400-E341-9653-F4FB89B24D40}" destId="{D75C5C27-700A-B644-B77C-BEF9733E0D75}" srcOrd="3" destOrd="0" parTransId="{4B9F23A6-53F4-DA42-977C-C4FF5025B410}" sibTransId="{455482CD-6468-674C-9239-D3F2A8D323D5}"/>
    <dgm:cxn modelId="{82240D6B-5508-064B-BF56-FE312E53A22E}" type="presOf" srcId="{10AEF710-B6E6-AE4E-923E-FA645F257B65}" destId="{BCA4EB7F-CF19-CC4C-BF65-56F1672E9261}" srcOrd="0" destOrd="2" presId="urn:microsoft.com/office/officeart/2008/layout/VerticalCurvedList"/>
    <dgm:cxn modelId="{492DF2D5-FA5B-5040-93B1-CC734D3E6447}" srcId="{BD5F9CEB-242B-5C4D-92A0-323110174583}" destId="{A472B197-7DF1-B648-800E-4E5C86CF79B9}" srcOrd="4" destOrd="0" parTransId="{7871081F-592A-A540-A5FB-213DBF777704}" sibTransId="{52351C1A-FDDD-1F4C-A666-05FA112B0FDD}"/>
    <dgm:cxn modelId="{569A1E57-8175-7242-8A52-36F58CFDB660}" type="presOf" srcId="{0ABF8C5A-8852-EF41-B800-63B2DA27B6B5}" destId="{1559CB82-1927-3E4F-92F2-B86FC422FD95}" srcOrd="0" destOrd="1" presId="urn:microsoft.com/office/officeart/2008/layout/VerticalCurvedList"/>
    <dgm:cxn modelId="{BDE6DC3D-BEC7-BC47-9529-33D89E89EF16}" type="presOf" srcId="{CB32EB30-A102-4742-8700-578D8D247ED0}" destId="{BCA4EB7F-CF19-CC4C-BF65-56F1672E9261}" srcOrd="0" destOrd="1" presId="urn:microsoft.com/office/officeart/2008/layout/VerticalCurvedList"/>
    <dgm:cxn modelId="{8E5FC7C0-BB49-8D47-BE81-9EC05AF7351B}" type="presOf" srcId="{12864D83-2DC2-9242-B7D2-CB4959C03B3C}" destId="{BCA4EB7F-CF19-CC4C-BF65-56F1672E9261}" srcOrd="0" destOrd="3" presId="urn:microsoft.com/office/officeart/2008/layout/VerticalCurvedList"/>
    <dgm:cxn modelId="{C7E6C4A2-8F75-764E-BBDD-7613C4D53AC1}" type="presOf" srcId="{BD5F9CEB-242B-5C4D-92A0-323110174583}" destId="{BCA4EB7F-CF19-CC4C-BF65-56F1672E9261}" srcOrd="0" destOrd="0" presId="urn:microsoft.com/office/officeart/2008/layout/VerticalCurvedList"/>
    <dgm:cxn modelId="{37836A72-FC71-FB42-A360-2F8D8A50F1DC}" srcId="{1D97C03F-328F-DB4B-BA1B-B850D1EEE8D8}" destId="{BD5F9CEB-242B-5C4D-92A0-323110174583}" srcOrd="0" destOrd="0" parTransId="{D661D71B-2949-304A-8BB6-42577F08B425}" sibTransId="{8C730EB8-2BD3-C648-A299-3F373B111032}"/>
    <dgm:cxn modelId="{7C236BC0-2834-E848-85B6-1C16D1DE315B}" type="presOf" srcId="{F0A72EA3-640E-8742-AE14-65532B40A2B6}" destId="{0904DEEB-F38C-564B-8364-8B0F6A705408}" srcOrd="0" destOrd="0" presId="urn:microsoft.com/office/officeart/2008/layout/VerticalCurvedList"/>
    <dgm:cxn modelId="{B500DC57-5054-7A40-A5C6-FEB28AD11651}" srcId="{1D97C03F-328F-DB4B-BA1B-B850D1EEE8D8}" destId="{CF643E2C-5400-E341-9653-F4FB89B24D40}" srcOrd="2" destOrd="0" parTransId="{ED5021F4-F371-C642-8654-358D0F32F85F}" sibTransId="{0D0236D8-0A91-0D43-A71A-E0719335825E}"/>
    <dgm:cxn modelId="{B6FFE6BA-92FC-FB45-AE25-3BD0F38CA643}" type="presOf" srcId="{A472B197-7DF1-B648-800E-4E5C86CF79B9}" destId="{BCA4EB7F-CF19-CC4C-BF65-56F1672E9261}" srcOrd="0" destOrd="5" presId="urn:microsoft.com/office/officeart/2008/layout/VerticalCurvedList"/>
    <dgm:cxn modelId="{86009C66-83B3-A545-9ADA-80AB216AB60A}" type="presOf" srcId="{748427D4-E810-AD4E-AC76-B040DF89EB5F}" destId="{1559CB82-1927-3E4F-92F2-B86FC422FD95}" srcOrd="0" destOrd="2" presId="urn:microsoft.com/office/officeart/2008/layout/VerticalCurvedList"/>
    <dgm:cxn modelId="{38EB32F3-59DF-8943-A0C0-552A1A69233B}" type="presOf" srcId="{1D97C03F-328F-DB4B-BA1B-B850D1EEE8D8}" destId="{286E0535-DC0D-B745-BDEE-0BE18B08AA3A}" srcOrd="0" destOrd="0" presId="urn:microsoft.com/office/officeart/2008/layout/VerticalCurvedList"/>
    <dgm:cxn modelId="{48371335-5F79-5D44-A2FA-197428DE0EBB}" type="presOf" srcId="{1790834D-8659-2345-B867-FFC2C896A266}" destId="{0B6EDC92-5983-BD4A-B412-D82EFE331F43}" srcOrd="0" destOrd="2" presId="urn:microsoft.com/office/officeart/2008/layout/VerticalCurvedList"/>
    <dgm:cxn modelId="{900AA29E-FC41-6640-BD60-4D2C8D42B644}" type="presOf" srcId="{74F8D8BD-AAAD-8F42-9BE9-DDAD6F1EBEB3}" destId="{BCA4EB7F-CF19-CC4C-BF65-56F1672E9261}" srcOrd="0" destOrd="4" presId="urn:microsoft.com/office/officeart/2008/layout/VerticalCurvedList"/>
    <dgm:cxn modelId="{61172655-7CBF-A242-96F2-5E8D86DC75A7}" srcId="{21D161DB-D813-E94B-9DB7-6837FE2B20F4}" destId="{EBE062F5-B324-384A-A08C-3EBAECD09C43}" srcOrd="2" destOrd="0" parTransId="{59522FFD-8053-8E45-9338-320E3125911F}" sibTransId="{7D0DF6CF-600F-EF48-8614-3E4D2B154D5A}"/>
    <dgm:cxn modelId="{819D34D1-F903-2041-B30E-C779F9CFAA6B}" type="presOf" srcId="{CF643E2C-5400-E341-9653-F4FB89B24D40}" destId="{1559CB82-1927-3E4F-92F2-B86FC422FD95}" srcOrd="0" destOrd="0" presId="urn:microsoft.com/office/officeart/2008/layout/VerticalCurvedList"/>
    <dgm:cxn modelId="{C51E02D9-65CC-E942-A84E-8A64803B0586}" srcId="{CF643E2C-5400-E341-9653-F4FB89B24D40}" destId="{833E2C9E-AC29-3E45-969F-A515DC820FF8}" srcOrd="2" destOrd="0" parTransId="{07B8E364-EFA4-394C-A32E-D766C56ACAE4}" sibTransId="{59634185-71C0-004F-9E5B-62098F028AF8}"/>
    <dgm:cxn modelId="{4F205930-B5C7-0C46-B363-EF81DBFD41DC}" srcId="{CF643E2C-5400-E341-9653-F4FB89B24D40}" destId="{748427D4-E810-AD4E-AC76-B040DF89EB5F}" srcOrd="1" destOrd="0" parTransId="{C7E590BF-6F47-E447-A48D-DC953BB2D6BB}" sibTransId="{AE33CE35-4D30-6F46-BF92-E8CD309FC93D}"/>
    <dgm:cxn modelId="{1A11D7EB-5089-F94E-A93A-AEE53E6D5819}" srcId="{21D161DB-D813-E94B-9DB7-6837FE2B20F4}" destId="{7048B84C-F3B4-6649-9DCF-1A6988D84BE4}" srcOrd="0" destOrd="0" parTransId="{3537CB06-B922-7640-B559-6AC4B04C6CC5}" sibTransId="{9DB26419-C81C-8A4D-ADC0-DF6A4A0365C7}"/>
    <dgm:cxn modelId="{173B5CB1-291B-5949-A0A1-7F2A61B36C55}" type="presOf" srcId="{D75C5C27-700A-B644-B77C-BEF9733E0D75}" destId="{1559CB82-1927-3E4F-92F2-B86FC422FD95}" srcOrd="0" destOrd="4" presId="urn:microsoft.com/office/officeart/2008/layout/VerticalCurvedList"/>
    <dgm:cxn modelId="{542F159C-9E58-D642-AAFD-12B3404ECF56}" srcId="{1D97C03F-328F-DB4B-BA1B-B850D1EEE8D8}" destId="{21D161DB-D813-E94B-9DB7-6837FE2B20F4}" srcOrd="1" destOrd="0" parTransId="{ABA5D5C2-9B72-2146-90BC-8ABE96CB8342}" sibTransId="{B30D0266-36BE-0D49-A6FF-13286F75316D}"/>
    <dgm:cxn modelId="{84C129C3-A1A0-AB4F-8ADC-F75917D6D70C}" type="presOf" srcId="{48047124-B222-4848-939C-E28933813CFD}" destId="{0B6EDC92-5983-BD4A-B412-D82EFE331F43}" srcOrd="0" destOrd="4" presId="urn:microsoft.com/office/officeart/2008/layout/VerticalCurvedList"/>
    <dgm:cxn modelId="{29EF4A55-70D3-2C43-A444-C29AF7C7ABE2}" srcId="{CF643E2C-5400-E341-9653-F4FB89B24D40}" destId="{0ABF8C5A-8852-EF41-B800-63B2DA27B6B5}" srcOrd="0" destOrd="0" parTransId="{0F2BF858-5DF6-A342-B6F2-EDFB8B92C08E}" sibTransId="{1C21AE0C-8A83-1045-8FFB-77ABB1C80ACB}"/>
    <dgm:cxn modelId="{9D9EC139-78D4-014B-A382-9BE62C45E676}" srcId="{BD5F9CEB-242B-5C4D-92A0-323110174583}" destId="{74F8D8BD-AAAD-8F42-9BE9-DDAD6F1EBEB3}" srcOrd="3" destOrd="0" parTransId="{09D788D1-1A40-094F-A8A2-DAF61DEDEB40}" sibTransId="{F6C148C2-0C3F-7148-8683-28B1EEFD01BC}"/>
    <dgm:cxn modelId="{C9A5FADE-D87C-D647-844E-9008FB745B3D}" type="presOf" srcId="{833E2C9E-AC29-3E45-969F-A515DC820FF8}" destId="{1559CB82-1927-3E4F-92F2-B86FC422FD95}" srcOrd="0" destOrd="3" presId="urn:microsoft.com/office/officeart/2008/layout/VerticalCurvedList"/>
    <dgm:cxn modelId="{D1FF03AC-DDC2-B041-A2A1-2D70E7A2CFA6}" srcId="{BD5F9CEB-242B-5C4D-92A0-323110174583}" destId="{12864D83-2DC2-9242-B7D2-CB4959C03B3C}" srcOrd="2" destOrd="0" parTransId="{4397B42B-0457-5E4D-8CE8-6D021CE350B8}" sibTransId="{C3DE0D55-1851-AB48-9DE3-A6E9B67FEB54}"/>
    <dgm:cxn modelId="{78FD69AE-0A10-6349-9943-0D588CB4D8D4}" srcId="{BD5F9CEB-242B-5C4D-92A0-323110174583}" destId="{10AEF710-B6E6-AE4E-923E-FA645F257B65}" srcOrd="1" destOrd="0" parTransId="{41449698-3D85-8243-A579-FA80A74FCD3D}" sibTransId="{9CB612A0-9A84-1D43-A337-8F8EF207ABA0}"/>
    <dgm:cxn modelId="{983D7DA4-7DEC-F742-917B-B83E91FEFFF8}" type="presOf" srcId="{1DBA85DA-1BC4-AB4F-B5A3-268EC1607A8D}" destId="{1559CB82-1927-3E4F-92F2-B86FC422FD95}" srcOrd="0" destOrd="5" presId="urn:microsoft.com/office/officeart/2008/layout/VerticalCurvedList"/>
    <dgm:cxn modelId="{20A145E2-6546-104F-974C-5EEC5F3D0E02}" srcId="{CF643E2C-5400-E341-9653-F4FB89B24D40}" destId="{1DBA85DA-1BC4-AB4F-B5A3-268EC1607A8D}" srcOrd="4" destOrd="0" parTransId="{39AC1FC5-7481-8E4C-A39D-DF4FA0CC286F}" sibTransId="{A6A3F7C3-B29B-814D-B441-3B2F73101880}"/>
    <dgm:cxn modelId="{8CE3428D-EC62-6441-847C-5CAE5BFA3272}" srcId="{21D161DB-D813-E94B-9DB7-6837FE2B20F4}" destId="{1790834D-8659-2345-B867-FFC2C896A266}" srcOrd="1" destOrd="0" parTransId="{4C5ECBA6-0EFC-9448-9C85-FC505BC92EBC}" sibTransId="{295752B9-FE9A-184E-828A-466D6F3C5306}"/>
    <dgm:cxn modelId="{4F9B3CFA-0446-4542-8D5F-8935C1572332}" type="presOf" srcId="{EBE062F5-B324-384A-A08C-3EBAECD09C43}" destId="{0B6EDC92-5983-BD4A-B412-D82EFE331F43}" srcOrd="0" destOrd="3" presId="urn:microsoft.com/office/officeart/2008/layout/VerticalCurvedList"/>
    <dgm:cxn modelId="{7CEDAD85-2518-1A4A-BC33-24B4496115C4}" srcId="{BD5F9CEB-242B-5C4D-92A0-323110174583}" destId="{CB32EB30-A102-4742-8700-578D8D247ED0}" srcOrd="0" destOrd="0" parTransId="{30DF49FD-5A2F-D844-91D2-27CA1860FFAC}" sibTransId="{F0A72EA3-640E-8742-AE14-65532B40A2B6}"/>
    <dgm:cxn modelId="{B9FBFE1E-EEBE-754C-8135-A3FC56E58ADD}" type="presOf" srcId="{21D161DB-D813-E94B-9DB7-6837FE2B20F4}" destId="{0B6EDC92-5983-BD4A-B412-D82EFE331F43}" srcOrd="0" destOrd="0" presId="urn:microsoft.com/office/officeart/2008/layout/VerticalCurvedList"/>
    <dgm:cxn modelId="{A93E008A-DA4D-4F4E-B90C-EB2CFEE4E5AF}" type="presParOf" srcId="{286E0535-DC0D-B745-BDEE-0BE18B08AA3A}" destId="{02D98D44-70F4-414B-91B0-683DB4397262}" srcOrd="0" destOrd="0" presId="urn:microsoft.com/office/officeart/2008/layout/VerticalCurvedList"/>
    <dgm:cxn modelId="{A2D24A55-4E4C-6C47-B257-A572A615C932}" type="presParOf" srcId="{02D98D44-70F4-414B-91B0-683DB4397262}" destId="{01E4FED0-20B7-3D48-B3A2-DAF39EE12742}" srcOrd="0" destOrd="0" presId="urn:microsoft.com/office/officeart/2008/layout/VerticalCurvedList"/>
    <dgm:cxn modelId="{5381BAA6-3982-6A47-8C8A-AD48F48F64C8}" type="presParOf" srcId="{01E4FED0-20B7-3D48-B3A2-DAF39EE12742}" destId="{2A0CF68D-8BC8-F44F-A9CE-A781B59E1E0C}" srcOrd="0" destOrd="0" presId="urn:microsoft.com/office/officeart/2008/layout/VerticalCurvedList"/>
    <dgm:cxn modelId="{AF06C744-37E3-8947-9760-ECA06804D47F}" type="presParOf" srcId="{01E4FED0-20B7-3D48-B3A2-DAF39EE12742}" destId="{0904DEEB-F38C-564B-8364-8B0F6A705408}" srcOrd="1" destOrd="0" presId="urn:microsoft.com/office/officeart/2008/layout/VerticalCurvedList"/>
    <dgm:cxn modelId="{40A1C92F-48FA-434E-8A87-E95C26929D6C}" type="presParOf" srcId="{01E4FED0-20B7-3D48-B3A2-DAF39EE12742}" destId="{920EBB6B-454D-FF4F-B12B-FC9BB7A2B158}" srcOrd="2" destOrd="0" presId="urn:microsoft.com/office/officeart/2008/layout/VerticalCurvedList"/>
    <dgm:cxn modelId="{7AED3E8F-7C8A-2D4D-8667-35A6AD7B0E54}" type="presParOf" srcId="{01E4FED0-20B7-3D48-B3A2-DAF39EE12742}" destId="{EE265BBA-9577-1641-B6E5-2E1A0C1077AE}" srcOrd="3" destOrd="0" presId="urn:microsoft.com/office/officeart/2008/layout/VerticalCurvedList"/>
    <dgm:cxn modelId="{A9AB5F4C-52E5-FA49-A13D-08A7BA3BA7ED}" type="presParOf" srcId="{02D98D44-70F4-414B-91B0-683DB4397262}" destId="{BCA4EB7F-CF19-CC4C-BF65-56F1672E9261}" srcOrd="1" destOrd="0" presId="urn:microsoft.com/office/officeart/2008/layout/VerticalCurvedList"/>
    <dgm:cxn modelId="{147BF23B-39B4-5A4F-89A4-A2868029558C}" type="presParOf" srcId="{02D98D44-70F4-414B-91B0-683DB4397262}" destId="{B68B0CF6-7437-3843-90C4-2106B6245516}" srcOrd="2" destOrd="0" presId="urn:microsoft.com/office/officeart/2008/layout/VerticalCurvedList"/>
    <dgm:cxn modelId="{9199EBC2-F2BE-B145-AE95-8708DD98D266}" type="presParOf" srcId="{B68B0CF6-7437-3843-90C4-2106B6245516}" destId="{5991F0D1-2C4E-FC4C-BF3C-3197A49A12CF}" srcOrd="0" destOrd="0" presId="urn:microsoft.com/office/officeart/2008/layout/VerticalCurvedList"/>
    <dgm:cxn modelId="{69672C11-DCB5-404E-870E-4A1A2E7D7D37}" type="presParOf" srcId="{02D98D44-70F4-414B-91B0-683DB4397262}" destId="{0B6EDC92-5983-BD4A-B412-D82EFE331F43}" srcOrd="3" destOrd="0" presId="urn:microsoft.com/office/officeart/2008/layout/VerticalCurvedList"/>
    <dgm:cxn modelId="{A6C4A122-7792-5143-8A41-C3C8CC2EF156}" type="presParOf" srcId="{02D98D44-70F4-414B-91B0-683DB4397262}" destId="{6A0FA0A5-4E38-2D45-996B-CE0D874A18AD}" srcOrd="4" destOrd="0" presId="urn:microsoft.com/office/officeart/2008/layout/VerticalCurvedList"/>
    <dgm:cxn modelId="{53C986B9-EAB4-3A45-9017-B8366460A04E}" type="presParOf" srcId="{6A0FA0A5-4E38-2D45-996B-CE0D874A18AD}" destId="{F48ADAB0-7EE0-D743-A51D-A07DD0BF779C}" srcOrd="0" destOrd="0" presId="urn:microsoft.com/office/officeart/2008/layout/VerticalCurvedList"/>
    <dgm:cxn modelId="{F2D6C413-378B-AC4A-907F-466B8BFC9701}" type="presParOf" srcId="{02D98D44-70F4-414B-91B0-683DB4397262}" destId="{1559CB82-1927-3E4F-92F2-B86FC422FD95}" srcOrd="5" destOrd="0" presId="urn:microsoft.com/office/officeart/2008/layout/VerticalCurvedList"/>
    <dgm:cxn modelId="{01C9C725-9F84-3D46-B96D-31E8F08EE097}" type="presParOf" srcId="{02D98D44-70F4-414B-91B0-683DB4397262}" destId="{66C8CCDE-272F-F647-A5CA-299E9D9504D8}" srcOrd="6" destOrd="0" presId="urn:microsoft.com/office/officeart/2008/layout/VerticalCurvedList"/>
    <dgm:cxn modelId="{6F8C77AD-9EF9-4A48-AB53-E2F87055EAA3}" type="presParOf" srcId="{66C8CCDE-272F-F647-A5CA-299E9D9504D8}" destId="{AD47231C-68E7-2D4F-AA19-4E353A9772DB}"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AFFE39F-5D9F-984D-B7C5-DF8C7779B668}">
      <dsp:nvSpPr>
        <dsp:cNvPr id="0" name=""/>
        <dsp:cNvSpPr/>
      </dsp:nvSpPr>
      <dsp:spPr>
        <a:xfrm rot="10800000">
          <a:off x="1762270" y="1872"/>
          <a:ext cx="5530213" cy="1477287"/>
        </a:xfrm>
        <a:prstGeom prst="homePlate">
          <a:avLst/>
        </a:prstGeom>
        <a:solidFill>
          <a:schemeClr val="lt1">
            <a:hueOff val="0"/>
            <a:satOff val="0"/>
            <a:lumOff val="0"/>
            <a:alphaOff val="0"/>
          </a:schemeClr>
        </a:solidFill>
        <a:ln w="25400" cap="flat" cmpd="sng" algn="ctr">
          <a:solidFill>
            <a:schemeClr val="accent2"/>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51443" tIns="53340" rIns="99568" bIns="53340" numCol="1" spcCol="1270" anchor="ctr" anchorCtr="0">
          <a:noAutofit/>
        </a:bodyPr>
        <a:lstStyle/>
        <a:p>
          <a:pPr lvl="0" algn="l" defTabSz="622300">
            <a:lnSpc>
              <a:spcPct val="90000"/>
            </a:lnSpc>
            <a:spcBef>
              <a:spcPct val="0"/>
            </a:spcBef>
            <a:spcAft>
              <a:spcPct val="35000"/>
            </a:spcAft>
          </a:pPr>
          <a:endParaRPr lang="de-DE" sz="1400" kern="1200" dirty="0"/>
        </a:p>
      </dsp:txBody>
      <dsp:txXfrm rot="10800000">
        <a:off x="2131592" y="1872"/>
        <a:ext cx="5160891" cy="1477287"/>
      </dsp:txXfrm>
    </dsp:sp>
    <dsp:sp modelId="{A27FD38E-E952-764F-8F08-A5E89C4B9F8E}">
      <dsp:nvSpPr>
        <dsp:cNvPr id="0" name=""/>
        <dsp:cNvSpPr/>
      </dsp:nvSpPr>
      <dsp:spPr>
        <a:xfrm>
          <a:off x="1023626" y="1872"/>
          <a:ext cx="1477287" cy="1477287"/>
        </a:xfrm>
        <a:prstGeom prst="ellipse">
          <a:avLst/>
        </a:prstGeom>
        <a:blipFill>
          <a:blip xmlns:r="http://schemas.openxmlformats.org/officeDocument/2006/relationships" r:embed="rId1"/>
          <a:srcRect/>
          <a:stretch>
            <a:fillRect l="-25000" r="-25000"/>
          </a:stretch>
        </a:blipFill>
        <a:ln w="25400" cap="flat" cmpd="sng" algn="ctr">
          <a:solidFill>
            <a:schemeClr val="accent2"/>
          </a:solidFill>
          <a:prstDash val="solid"/>
        </a:ln>
        <a:effectLst/>
      </dsp:spPr>
      <dsp:style>
        <a:lnRef idx="2">
          <a:scrgbClr r="0" g="0" b="0"/>
        </a:lnRef>
        <a:fillRef idx="1">
          <a:scrgbClr r="0" g="0" b="0"/>
        </a:fillRef>
        <a:effectRef idx="0">
          <a:scrgbClr r="0" g="0" b="0"/>
        </a:effectRef>
        <a:fontRef idx="minor"/>
      </dsp:style>
    </dsp:sp>
    <dsp:sp modelId="{4239368E-8846-9E47-A959-7FEDCB341C7E}">
      <dsp:nvSpPr>
        <dsp:cNvPr id="0" name=""/>
        <dsp:cNvSpPr/>
      </dsp:nvSpPr>
      <dsp:spPr>
        <a:xfrm rot="10800000">
          <a:off x="1762270" y="1920140"/>
          <a:ext cx="5530213" cy="1477287"/>
        </a:xfrm>
        <a:prstGeom prst="homePlate">
          <a:avLst/>
        </a:prstGeom>
        <a:solidFill>
          <a:schemeClr val="lt1">
            <a:hueOff val="0"/>
            <a:satOff val="0"/>
            <a:lumOff val="0"/>
            <a:alphaOff val="0"/>
          </a:schemeClr>
        </a:solidFill>
        <a:ln w="25400" cap="flat" cmpd="sng" algn="ctr">
          <a:solidFill>
            <a:schemeClr val="accent2"/>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51443" tIns="247650" rIns="462280" bIns="247650" numCol="1" spcCol="1270" anchor="ctr" anchorCtr="0">
          <a:noAutofit/>
        </a:bodyPr>
        <a:lstStyle/>
        <a:p>
          <a:pPr lvl="0" algn="ctr" defTabSz="2889250">
            <a:lnSpc>
              <a:spcPct val="90000"/>
            </a:lnSpc>
            <a:spcBef>
              <a:spcPct val="0"/>
            </a:spcBef>
            <a:spcAft>
              <a:spcPct val="35000"/>
            </a:spcAft>
          </a:pPr>
          <a:endParaRPr lang="de-DE" sz="6500" kern="1200" dirty="0"/>
        </a:p>
      </dsp:txBody>
      <dsp:txXfrm rot="10800000">
        <a:off x="2131592" y="1920140"/>
        <a:ext cx="5160891" cy="1477287"/>
      </dsp:txXfrm>
    </dsp:sp>
    <dsp:sp modelId="{B9FCDA42-107B-3C4A-8700-80CEFA472870}">
      <dsp:nvSpPr>
        <dsp:cNvPr id="0" name=""/>
        <dsp:cNvSpPr/>
      </dsp:nvSpPr>
      <dsp:spPr>
        <a:xfrm>
          <a:off x="1023626" y="1920140"/>
          <a:ext cx="1477287" cy="1477287"/>
        </a:xfrm>
        <a:prstGeom prst="ellipse">
          <a:avLst/>
        </a:prstGeom>
        <a:blipFill dpi="0" rotWithShape="1">
          <a:blip xmlns:r="http://schemas.openxmlformats.org/officeDocument/2006/relationships" r:embed="rId2"/>
          <a:srcRect/>
          <a:stretch>
            <a:fillRect l="-12000" r="-25000"/>
          </a:stretch>
        </a:blipFill>
        <a:ln w="25400" cap="flat" cmpd="sng" algn="ctr">
          <a:solidFill>
            <a:schemeClr val="accent2"/>
          </a:solidFill>
          <a:prstDash val="solid"/>
        </a:ln>
        <a:effectLst/>
      </dsp:spPr>
      <dsp:style>
        <a:lnRef idx="2">
          <a:scrgbClr r="0" g="0" b="0"/>
        </a:lnRef>
        <a:fillRef idx="1">
          <a:scrgbClr r="0" g="0" b="0"/>
        </a:fillRef>
        <a:effectRef idx="0">
          <a:scrgbClr r="0" g="0" b="0"/>
        </a:effectRef>
        <a:fontRef idx="minor"/>
      </dsp:style>
    </dsp:sp>
    <dsp:sp modelId="{863C4FEF-115B-9C49-B29D-D8A67A643272}">
      <dsp:nvSpPr>
        <dsp:cNvPr id="0" name=""/>
        <dsp:cNvSpPr/>
      </dsp:nvSpPr>
      <dsp:spPr>
        <a:xfrm rot="10800000">
          <a:off x="1762270" y="3838408"/>
          <a:ext cx="5530213" cy="1477287"/>
        </a:xfrm>
        <a:prstGeom prst="homePlate">
          <a:avLst/>
        </a:prstGeom>
        <a:solidFill>
          <a:schemeClr val="lt1">
            <a:hueOff val="0"/>
            <a:satOff val="0"/>
            <a:lumOff val="0"/>
            <a:alphaOff val="0"/>
          </a:schemeClr>
        </a:solidFill>
        <a:ln w="25400" cap="flat" cmpd="sng" algn="ctr">
          <a:solidFill>
            <a:schemeClr val="accent2"/>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51443" tIns="247650" rIns="462280" bIns="247650" numCol="1" spcCol="1270" anchor="ctr" anchorCtr="0">
          <a:noAutofit/>
        </a:bodyPr>
        <a:lstStyle/>
        <a:p>
          <a:pPr lvl="0" algn="ctr" defTabSz="2889250">
            <a:lnSpc>
              <a:spcPct val="90000"/>
            </a:lnSpc>
            <a:spcBef>
              <a:spcPct val="0"/>
            </a:spcBef>
            <a:spcAft>
              <a:spcPct val="35000"/>
            </a:spcAft>
          </a:pPr>
          <a:endParaRPr lang="de-DE" sz="6500" kern="1200" dirty="0"/>
        </a:p>
      </dsp:txBody>
      <dsp:txXfrm rot="10800000">
        <a:off x="2131592" y="3838408"/>
        <a:ext cx="5160891" cy="1477287"/>
      </dsp:txXfrm>
    </dsp:sp>
    <dsp:sp modelId="{DC1F033A-9123-AF49-BB69-B9BDFE377BC1}">
      <dsp:nvSpPr>
        <dsp:cNvPr id="0" name=""/>
        <dsp:cNvSpPr/>
      </dsp:nvSpPr>
      <dsp:spPr>
        <a:xfrm>
          <a:off x="1336324" y="3833297"/>
          <a:ext cx="1477287" cy="1477287"/>
        </a:xfrm>
        <a:prstGeom prst="ellipse">
          <a:avLst/>
        </a:prstGeom>
        <a:blipFill dpi="0" rotWithShape="1">
          <a:blip xmlns:r="http://schemas.openxmlformats.org/officeDocument/2006/relationships" r:embed="rId3"/>
          <a:srcRect/>
          <a:stretch>
            <a:fillRect l="-42000" r="-75000"/>
          </a:stretch>
        </a:blipFill>
        <a:ln w="25400" cap="flat" cmpd="sng" algn="ctr">
          <a:solidFill>
            <a:schemeClr val="accent2"/>
          </a:solidFill>
          <a:prstDash val="solid"/>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AFFE39F-5D9F-984D-B7C5-DF8C7779B668}">
      <dsp:nvSpPr>
        <dsp:cNvPr id="0" name=""/>
        <dsp:cNvSpPr/>
      </dsp:nvSpPr>
      <dsp:spPr>
        <a:xfrm rot="10800000">
          <a:off x="1287348" y="1216"/>
          <a:ext cx="3479806" cy="1643423"/>
        </a:xfrm>
        <a:prstGeom prst="homePlate">
          <a:avLst/>
        </a:prstGeom>
        <a:solidFill>
          <a:schemeClr val="lt1">
            <a:hueOff val="0"/>
            <a:satOff val="0"/>
            <a:lumOff val="0"/>
            <a:alphaOff val="0"/>
          </a:schemeClr>
        </a:solidFill>
        <a:ln w="25400" cap="flat" cmpd="sng" algn="ctr">
          <a:solidFill>
            <a:schemeClr val="accent2"/>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4704" tIns="45720" rIns="85344" bIns="45720" numCol="1" spcCol="1270" anchor="ctr" anchorCtr="0">
          <a:noAutofit/>
        </a:bodyPr>
        <a:lstStyle/>
        <a:p>
          <a:pPr lvl="0" algn="ctr" defTabSz="533400">
            <a:lnSpc>
              <a:spcPct val="90000"/>
            </a:lnSpc>
            <a:spcBef>
              <a:spcPct val="0"/>
            </a:spcBef>
            <a:spcAft>
              <a:spcPct val="35000"/>
            </a:spcAft>
          </a:pPr>
          <a:endParaRPr lang="de-DE" sz="1200" kern="1200" dirty="0"/>
        </a:p>
      </dsp:txBody>
      <dsp:txXfrm rot="10800000">
        <a:off x="1698204" y="1216"/>
        <a:ext cx="3068950" cy="1643423"/>
      </dsp:txXfrm>
    </dsp:sp>
    <dsp:sp modelId="{A27FD38E-E952-764F-8F08-A5E89C4B9F8E}">
      <dsp:nvSpPr>
        <dsp:cNvPr id="0" name=""/>
        <dsp:cNvSpPr/>
      </dsp:nvSpPr>
      <dsp:spPr>
        <a:xfrm>
          <a:off x="465636" y="1216"/>
          <a:ext cx="1643423" cy="1643423"/>
        </a:xfrm>
        <a:prstGeom prst="ellipse">
          <a:avLst/>
        </a:prstGeom>
        <a:blipFill>
          <a:blip xmlns:r="http://schemas.openxmlformats.org/officeDocument/2006/relationships" r:embed="rId1"/>
          <a:srcRect/>
          <a:stretch>
            <a:fillRect l="-39000" r="-39000"/>
          </a:stretch>
        </a:blipFill>
        <a:ln w="25400" cap="flat" cmpd="sng" algn="ctr">
          <a:solidFill>
            <a:schemeClr val="accent2"/>
          </a:solidFill>
          <a:prstDash val="solid"/>
        </a:ln>
        <a:effectLst/>
      </dsp:spPr>
      <dsp:style>
        <a:lnRef idx="2">
          <a:scrgbClr r="0" g="0" b="0"/>
        </a:lnRef>
        <a:fillRef idx="1">
          <a:scrgbClr r="0" g="0" b="0"/>
        </a:fillRef>
        <a:effectRef idx="0">
          <a:scrgbClr r="0" g="0" b="0"/>
        </a:effectRef>
        <a:fontRef idx="minor"/>
      </dsp:style>
    </dsp:sp>
    <dsp:sp modelId="{4239368E-8846-9E47-A959-7FEDCB341C7E}">
      <dsp:nvSpPr>
        <dsp:cNvPr id="0" name=""/>
        <dsp:cNvSpPr/>
      </dsp:nvSpPr>
      <dsp:spPr>
        <a:xfrm rot="10800000">
          <a:off x="1287348" y="2135214"/>
          <a:ext cx="3479806" cy="1643423"/>
        </a:xfrm>
        <a:prstGeom prst="homePlate">
          <a:avLst/>
        </a:prstGeom>
        <a:solidFill>
          <a:schemeClr val="lt1">
            <a:hueOff val="0"/>
            <a:satOff val="0"/>
            <a:lumOff val="0"/>
            <a:alphaOff val="0"/>
          </a:schemeClr>
        </a:solidFill>
        <a:ln w="25400" cap="flat" cmpd="sng" algn="ctr">
          <a:solidFill>
            <a:schemeClr val="accent2"/>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4704" tIns="247650" rIns="462280" bIns="247650" numCol="1" spcCol="1270" anchor="ctr" anchorCtr="0">
          <a:noAutofit/>
        </a:bodyPr>
        <a:lstStyle/>
        <a:p>
          <a:pPr lvl="0" algn="ctr" defTabSz="2889250">
            <a:lnSpc>
              <a:spcPct val="90000"/>
            </a:lnSpc>
            <a:spcBef>
              <a:spcPct val="0"/>
            </a:spcBef>
            <a:spcAft>
              <a:spcPct val="35000"/>
            </a:spcAft>
          </a:pPr>
          <a:endParaRPr lang="de-DE" sz="6500" kern="1200" dirty="0"/>
        </a:p>
      </dsp:txBody>
      <dsp:txXfrm rot="10800000">
        <a:off x="1698204" y="2135214"/>
        <a:ext cx="3068950" cy="1643423"/>
      </dsp:txXfrm>
    </dsp:sp>
    <dsp:sp modelId="{B9FCDA42-107B-3C4A-8700-80CEFA472870}">
      <dsp:nvSpPr>
        <dsp:cNvPr id="0" name=""/>
        <dsp:cNvSpPr/>
      </dsp:nvSpPr>
      <dsp:spPr>
        <a:xfrm>
          <a:off x="465636" y="2135214"/>
          <a:ext cx="1643423" cy="1643423"/>
        </a:xfrm>
        <a:prstGeom prst="ellipse">
          <a:avLst/>
        </a:prstGeom>
        <a:blipFill dpi="0" rotWithShape="1">
          <a:blip xmlns:r="http://schemas.openxmlformats.org/officeDocument/2006/relationships" r:embed="rId2"/>
          <a:srcRect/>
          <a:stretch>
            <a:fillRect l="-39000" r="-60000"/>
          </a:stretch>
        </a:blipFill>
        <a:ln w="25400" cap="flat" cmpd="sng" algn="ctr">
          <a:solidFill>
            <a:schemeClr val="accent2"/>
          </a:solidFill>
          <a:prstDash val="solid"/>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904DEEB-F38C-564B-8364-8B0F6A705408}">
      <dsp:nvSpPr>
        <dsp:cNvPr id="0" name=""/>
        <dsp:cNvSpPr/>
      </dsp:nvSpPr>
      <dsp:spPr>
        <a:xfrm>
          <a:off x="-7332739" y="-1121316"/>
          <a:ext cx="8730518" cy="8730518"/>
        </a:xfrm>
        <a:prstGeom prst="blockArc">
          <a:avLst>
            <a:gd name="adj1" fmla="val 18900000"/>
            <a:gd name="adj2" fmla="val 2700000"/>
            <a:gd name="adj3" fmla="val 247"/>
          </a:avLst>
        </a:prstGeom>
        <a:noFill/>
        <a:ln w="25400" cap="flat" cmpd="sng" algn="ctr">
          <a:solidFill>
            <a:schemeClr val="accent3">
              <a:tint val="99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CA4EB7F-CF19-CC4C-BF65-56F1672E9261}">
      <dsp:nvSpPr>
        <dsp:cNvPr id="0" name=""/>
        <dsp:cNvSpPr/>
      </dsp:nvSpPr>
      <dsp:spPr>
        <a:xfrm>
          <a:off x="900518" y="648788"/>
          <a:ext cx="8270062" cy="1297577"/>
        </a:xfrm>
        <a:prstGeom prst="rect">
          <a:avLst/>
        </a:prstGeom>
        <a:solidFill>
          <a:schemeClr val="accent3">
            <a:shade val="8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9952" tIns="40640" rIns="40640" bIns="40640" numCol="1" spcCol="1270" anchor="t" anchorCtr="0">
          <a:noAutofit/>
        </a:bodyPr>
        <a:lstStyle/>
        <a:p>
          <a:pPr lvl="0" algn="l" defTabSz="711200">
            <a:lnSpc>
              <a:spcPct val="90000"/>
            </a:lnSpc>
            <a:spcBef>
              <a:spcPct val="0"/>
            </a:spcBef>
            <a:spcAft>
              <a:spcPct val="35000"/>
            </a:spcAft>
          </a:pPr>
          <a:r>
            <a:rPr lang="en-GB" sz="1600" kern="1200" noProof="0" dirty="0" smtClean="0"/>
            <a:t>political function</a:t>
          </a:r>
          <a:endParaRPr lang="en-GB" sz="1600" kern="1200" noProof="0" dirty="0"/>
        </a:p>
        <a:p>
          <a:pPr marL="114300" lvl="1" indent="-114300" algn="l" defTabSz="533400">
            <a:lnSpc>
              <a:spcPct val="90000"/>
            </a:lnSpc>
            <a:spcBef>
              <a:spcPct val="0"/>
            </a:spcBef>
            <a:spcAft>
              <a:spcPct val="15000"/>
            </a:spcAft>
            <a:buChar char="••"/>
          </a:pPr>
          <a:r>
            <a:rPr lang="en-GB" sz="1200" kern="1200" noProof="0" dirty="0" smtClean="0"/>
            <a:t>creation of "public sphere"</a:t>
          </a:r>
          <a:endParaRPr lang="en-GB" sz="1200" kern="1200" noProof="0" dirty="0"/>
        </a:p>
        <a:p>
          <a:pPr marL="114300" lvl="1" indent="-114300" algn="l" defTabSz="533400">
            <a:lnSpc>
              <a:spcPct val="90000"/>
            </a:lnSpc>
            <a:spcBef>
              <a:spcPct val="0"/>
            </a:spcBef>
            <a:spcAft>
              <a:spcPct val="15000"/>
            </a:spcAft>
            <a:buChar char="••"/>
          </a:pPr>
          <a:r>
            <a:rPr lang="en-GB" sz="1200" kern="1200" noProof="0" dirty="0" smtClean="0"/>
            <a:t>articulation of opinion</a:t>
          </a:r>
          <a:endParaRPr lang="en-GB" sz="1200" kern="1200" noProof="0" dirty="0"/>
        </a:p>
        <a:p>
          <a:pPr marL="114300" lvl="1" indent="-114300" algn="l" defTabSz="533400">
            <a:lnSpc>
              <a:spcPct val="90000"/>
            </a:lnSpc>
            <a:spcBef>
              <a:spcPct val="0"/>
            </a:spcBef>
            <a:spcAft>
              <a:spcPct val="15000"/>
            </a:spcAft>
            <a:buChar char="••"/>
          </a:pPr>
          <a:r>
            <a:rPr lang="en-GB" sz="1200" kern="1200" noProof="0" dirty="0" smtClean="0"/>
            <a:t>control &amp; critique</a:t>
          </a:r>
          <a:endParaRPr lang="en-GB" sz="1200" kern="1200" noProof="0" dirty="0"/>
        </a:p>
        <a:p>
          <a:pPr marL="114300" lvl="1" indent="-114300" algn="l" defTabSz="533400">
            <a:lnSpc>
              <a:spcPct val="90000"/>
            </a:lnSpc>
            <a:spcBef>
              <a:spcPct val="0"/>
            </a:spcBef>
            <a:spcAft>
              <a:spcPct val="15000"/>
            </a:spcAft>
            <a:buChar char="••"/>
          </a:pPr>
          <a:r>
            <a:rPr lang="en-GB" sz="1200" kern="1200" noProof="0" dirty="0" smtClean="0"/>
            <a:t>seismographic function</a:t>
          </a:r>
          <a:endParaRPr lang="en-GB" sz="1200" kern="1200" noProof="0" dirty="0"/>
        </a:p>
        <a:p>
          <a:pPr marL="114300" lvl="1" indent="-114300" algn="l" defTabSz="533400">
            <a:lnSpc>
              <a:spcPct val="90000"/>
            </a:lnSpc>
            <a:spcBef>
              <a:spcPct val="0"/>
            </a:spcBef>
            <a:spcAft>
              <a:spcPct val="15000"/>
            </a:spcAft>
            <a:buChar char="••"/>
          </a:pPr>
          <a:r>
            <a:rPr lang="en-GB" sz="1200" kern="1200" noProof="0" dirty="0" smtClean="0"/>
            <a:t>participation, activation</a:t>
          </a:r>
          <a:endParaRPr lang="en-GB" sz="1200" kern="1200" noProof="0" dirty="0"/>
        </a:p>
      </dsp:txBody>
      <dsp:txXfrm>
        <a:off x="900518" y="648788"/>
        <a:ext cx="8270062" cy="1297577"/>
      </dsp:txXfrm>
    </dsp:sp>
    <dsp:sp modelId="{5991F0D1-2C4E-FC4C-BF3C-3197A49A12CF}">
      <dsp:nvSpPr>
        <dsp:cNvPr id="0" name=""/>
        <dsp:cNvSpPr/>
      </dsp:nvSpPr>
      <dsp:spPr>
        <a:xfrm>
          <a:off x="89532" y="486591"/>
          <a:ext cx="1621971" cy="1621971"/>
        </a:xfrm>
        <a:prstGeom prst="ellipse">
          <a:avLst/>
        </a:prstGeom>
        <a:solidFill>
          <a:schemeClr val="lt1">
            <a:hueOff val="0"/>
            <a:satOff val="0"/>
            <a:lumOff val="0"/>
            <a:alphaOff val="0"/>
          </a:schemeClr>
        </a:solidFill>
        <a:ln w="2540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B6EDC92-5983-BD4A-B412-D82EFE331F43}">
      <dsp:nvSpPr>
        <dsp:cNvPr id="0" name=""/>
        <dsp:cNvSpPr/>
      </dsp:nvSpPr>
      <dsp:spPr>
        <a:xfrm>
          <a:off x="1372187" y="2595154"/>
          <a:ext cx="7798393" cy="1297577"/>
        </a:xfrm>
        <a:prstGeom prst="rect">
          <a:avLst/>
        </a:prstGeom>
        <a:solidFill>
          <a:schemeClr val="accent3">
            <a:shade val="80000"/>
            <a:hueOff val="109454"/>
            <a:satOff val="-716"/>
            <a:lumOff val="12277"/>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9952" tIns="40640" rIns="40640" bIns="40640" numCol="1" spcCol="1270" anchor="t" anchorCtr="0">
          <a:noAutofit/>
        </a:bodyPr>
        <a:lstStyle/>
        <a:p>
          <a:pPr lvl="0" algn="l" defTabSz="711200">
            <a:lnSpc>
              <a:spcPct val="90000"/>
            </a:lnSpc>
            <a:spcBef>
              <a:spcPct val="0"/>
            </a:spcBef>
            <a:spcAft>
              <a:spcPct val="35000"/>
            </a:spcAft>
          </a:pPr>
          <a:r>
            <a:rPr lang="en-GB" sz="1600" kern="1200" noProof="0" dirty="0" smtClean="0"/>
            <a:t>economic function</a:t>
          </a:r>
          <a:endParaRPr lang="en-GB" sz="1600" kern="1200" noProof="0" dirty="0"/>
        </a:p>
        <a:p>
          <a:pPr marL="114300" lvl="1" indent="-114300" algn="l" defTabSz="533400">
            <a:lnSpc>
              <a:spcPct val="90000"/>
            </a:lnSpc>
            <a:spcBef>
              <a:spcPct val="0"/>
            </a:spcBef>
            <a:spcAft>
              <a:spcPct val="15000"/>
            </a:spcAft>
            <a:buChar char="••"/>
          </a:pPr>
          <a:r>
            <a:rPr lang="en-GB" sz="1200" kern="1200" noProof="0" dirty="0" smtClean="0"/>
            <a:t>consumption information</a:t>
          </a:r>
          <a:endParaRPr lang="en-GB" sz="1200" kern="1200" noProof="0" dirty="0"/>
        </a:p>
        <a:p>
          <a:pPr marL="114300" lvl="1" indent="-114300" algn="l" defTabSz="533400">
            <a:lnSpc>
              <a:spcPct val="90000"/>
            </a:lnSpc>
            <a:spcBef>
              <a:spcPct val="0"/>
            </a:spcBef>
            <a:spcAft>
              <a:spcPct val="15000"/>
            </a:spcAft>
            <a:buChar char="••"/>
          </a:pPr>
          <a:r>
            <a:rPr lang="en-GB" sz="1200" kern="1200" noProof="0" dirty="0" smtClean="0"/>
            <a:t>product circulation</a:t>
          </a:r>
          <a:endParaRPr lang="en-GB" sz="1200" kern="1200" noProof="0" dirty="0"/>
        </a:p>
        <a:p>
          <a:pPr marL="114300" lvl="1" indent="-114300" algn="l" defTabSz="533400">
            <a:lnSpc>
              <a:spcPct val="90000"/>
            </a:lnSpc>
            <a:spcBef>
              <a:spcPct val="0"/>
            </a:spcBef>
            <a:spcAft>
              <a:spcPct val="15000"/>
            </a:spcAft>
            <a:buChar char="••"/>
          </a:pPr>
          <a:r>
            <a:rPr lang="en-GB" sz="1200" kern="1200" noProof="0" dirty="0" smtClean="0"/>
            <a:t>work, job market</a:t>
          </a:r>
          <a:endParaRPr lang="en-GB" sz="1200" kern="1200" noProof="0" dirty="0"/>
        </a:p>
        <a:p>
          <a:pPr marL="114300" lvl="1" indent="-114300" algn="l" defTabSz="533400">
            <a:lnSpc>
              <a:spcPct val="90000"/>
            </a:lnSpc>
            <a:spcBef>
              <a:spcPct val="0"/>
            </a:spcBef>
            <a:spcAft>
              <a:spcPct val="15000"/>
            </a:spcAft>
            <a:buChar char="••"/>
          </a:pPr>
          <a:r>
            <a:rPr lang="en-GB" sz="1200" kern="1200" noProof="0" dirty="0" smtClean="0"/>
            <a:t>media as sector</a:t>
          </a:r>
          <a:endParaRPr lang="en-GB" sz="1200" kern="1200" noProof="0" dirty="0"/>
        </a:p>
      </dsp:txBody>
      <dsp:txXfrm>
        <a:off x="1372187" y="2595154"/>
        <a:ext cx="7798393" cy="1297577"/>
      </dsp:txXfrm>
    </dsp:sp>
    <dsp:sp modelId="{F48ADAB0-7EE0-D743-A51D-A07DD0BF779C}">
      <dsp:nvSpPr>
        <dsp:cNvPr id="0" name=""/>
        <dsp:cNvSpPr/>
      </dsp:nvSpPr>
      <dsp:spPr>
        <a:xfrm>
          <a:off x="561202" y="2432957"/>
          <a:ext cx="1621971" cy="1621971"/>
        </a:xfrm>
        <a:prstGeom prst="ellipse">
          <a:avLst/>
        </a:prstGeom>
        <a:solidFill>
          <a:schemeClr val="lt1">
            <a:hueOff val="0"/>
            <a:satOff val="0"/>
            <a:lumOff val="0"/>
            <a:alphaOff val="0"/>
          </a:schemeClr>
        </a:solidFill>
        <a:ln w="25400" cap="flat" cmpd="sng" algn="ctr">
          <a:solidFill>
            <a:schemeClr val="accent3">
              <a:shade val="80000"/>
              <a:hueOff val="109454"/>
              <a:satOff val="-716"/>
              <a:lumOff val="12277"/>
              <a:alphaOff val="0"/>
            </a:schemeClr>
          </a:solidFill>
          <a:prstDash val="solid"/>
        </a:ln>
        <a:effectLst/>
      </dsp:spPr>
      <dsp:style>
        <a:lnRef idx="2">
          <a:scrgbClr r="0" g="0" b="0"/>
        </a:lnRef>
        <a:fillRef idx="1">
          <a:scrgbClr r="0" g="0" b="0"/>
        </a:fillRef>
        <a:effectRef idx="0">
          <a:scrgbClr r="0" g="0" b="0"/>
        </a:effectRef>
        <a:fontRef idx="minor"/>
      </dsp:style>
    </dsp:sp>
    <dsp:sp modelId="{1559CB82-1927-3E4F-92F2-B86FC422FD95}">
      <dsp:nvSpPr>
        <dsp:cNvPr id="0" name=""/>
        <dsp:cNvSpPr/>
      </dsp:nvSpPr>
      <dsp:spPr>
        <a:xfrm>
          <a:off x="900518" y="4541520"/>
          <a:ext cx="8270062" cy="1297577"/>
        </a:xfrm>
        <a:prstGeom prst="rect">
          <a:avLst/>
        </a:prstGeom>
        <a:solidFill>
          <a:schemeClr val="accent3">
            <a:shade val="80000"/>
            <a:hueOff val="218907"/>
            <a:satOff val="-1431"/>
            <a:lumOff val="24554"/>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9952" tIns="40640" rIns="40640" bIns="40640" numCol="1" spcCol="1270" anchor="t" anchorCtr="0">
          <a:noAutofit/>
        </a:bodyPr>
        <a:lstStyle/>
        <a:p>
          <a:pPr lvl="0" algn="l" defTabSz="711200">
            <a:lnSpc>
              <a:spcPct val="90000"/>
            </a:lnSpc>
            <a:spcBef>
              <a:spcPct val="0"/>
            </a:spcBef>
            <a:spcAft>
              <a:spcPct val="35000"/>
            </a:spcAft>
          </a:pPr>
          <a:r>
            <a:rPr lang="en-GB" sz="1600" kern="1200" noProof="0" dirty="0" smtClean="0"/>
            <a:t>cultural &amp; social functions</a:t>
          </a:r>
          <a:endParaRPr lang="en-GB" sz="1600" kern="1200" noProof="0" dirty="0"/>
        </a:p>
        <a:p>
          <a:pPr marL="114300" lvl="1" indent="-114300" algn="l" defTabSz="533400">
            <a:lnSpc>
              <a:spcPct val="90000"/>
            </a:lnSpc>
            <a:spcBef>
              <a:spcPct val="0"/>
            </a:spcBef>
            <a:spcAft>
              <a:spcPct val="15000"/>
            </a:spcAft>
            <a:buChar char="••"/>
          </a:pPr>
          <a:r>
            <a:rPr lang="en-GB" sz="1200" kern="1200" noProof="0" dirty="0" smtClean="0"/>
            <a:t>orientation &amp; help</a:t>
          </a:r>
          <a:endParaRPr lang="en-GB" sz="1200" kern="1200" noProof="0" dirty="0"/>
        </a:p>
        <a:p>
          <a:pPr marL="114300" lvl="1" indent="-114300" algn="l" defTabSz="533400">
            <a:lnSpc>
              <a:spcPct val="90000"/>
            </a:lnSpc>
            <a:spcBef>
              <a:spcPct val="0"/>
            </a:spcBef>
            <a:spcAft>
              <a:spcPct val="15000"/>
            </a:spcAft>
            <a:buChar char="••"/>
          </a:pPr>
          <a:r>
            <a:rPr lang="en-GB" sz="1200" kern="1200" noProof="0" dirty="0" smtClean="0"/>
            <a:t>integration</a:t>
          </a:r>
          <a:endParaRPr lang="en-GB" sz="1200" kern="1200" noProof="0" dirty="0"/>
        </a:p>
        <a:p>
          <a:pPr marL="114300" lvl="1" indent="-114300" algn="l" defTabSz="533400">
            <a:lnSpc>
              <a:spcPct val="90000"/>
            </a:lnSpc>
            <a:spcBef>
              <a:spcPct val="0"/>
            </a:spcBef>
            <a:spcAft>
              <a:spcPct val="15000"/>
            </a:spcAft>
            <a:buChar char="••"/>
          </a:pPr>
          <a:r>
            <a:rPr lang="en-GB" sz="1200" kern="1200" noProof="0" dirty="0" smtClean="0"/>
            <a:t>education</a:t>
          </a:r>
          <a:endParaRPr lang="en-GB" sz="1200" kern="1200" noProof="0" dirty="0"/>
        </a:p>
        <a:p>
          <a:pPr marL="114300" lvl="1" indent="-114300" algn="l" defTabSz="533400">
            <a:lnSpc>
              <a:spcPct val="90000"/>
            </a:lnSpc>
            <a:spcBef>
              <a:spcPct val="0"/>
            </a:spcBef>
            <a:spcAft>
              <a:spcPct val="15000"/>
            </a:spcAft>
            <a:buChar char="••"/>
          </a:pPr>
          <a:r>
            <a:rPr lang="en-GB" sz="1200" kern="1200" noProof="0" dirty="0" smtClean="0"/>
            <a:t>cultural creativity</a:t>
          </a:r>
          <a:endParaRPr lang="en-GB" sz="1200" kern="1200" noProof="0" dirty="0"/>
        </a:p>
        <a:p>
          <a:pPr marL="114300" lvl="1" indent="-114300" algn="l" defTabSz="533400">
            <a:lnSpc>
              <a:spcPct val="90000"/>
            </a:lnSpc>
            <a:spcBef>
              <a:spcPct val="0"/>
            </a:spcBef>
            <a:spcAft>
              <a:spcPct val="15000"/>
            </a:spcAft>
            <a:buChar char="••"/>
          </a:pPr>
          <a:r>
            <a:rPr lang="en-GB" sz="1200" kern="1200" noProof="0" dirty="0" smtClean="0"/>
            <a:t>recreation</a:t>
          </a:r>
          <a:endParaRPr lang="en-GB" sz="1200" kern="1200" noProof="0" dirty="0"/>
        </a:p>
      </dsp:txBody>
      <dsp:txXfrm>
        <a:off x="900518" y="4541520"/>
        <a:ext cx="8270062" cy="1297577"/>
      </dsp:txXfrm>
    </dsp:sp>
    <dsp:sp modelId="{AD47231C-68E7-2D4F-AA19-4E353A9772DB}">
      <dsp:nvSpPr>
        <dsp:cNvPr id="0" name=""/>
        <dsp:cNvSpPr/>
      </dsp:nvSpPr>
      <dsp:spPr>
        <a:xfrm>
          <a:off x="89532" y="4379323"/>
          <a:ext cx="1621971" cy="1621971"/>
        </a:xfrm>
        <a:prstGeom prst="ellipse">
          <a:avLst/>
        </a:prstGeom>
        <a:solidFill>
          <a:schemeClr val="lt1">
            <a:hueOff val="0"/>
            <a:satOff val="0"/>
            <a:lumOff val="0"/>
            <a:alphaOff val="0"/>
          </a:schemeClr>
        </a:solidFill>
        <a:ln w="25400" cap="flat" cmpd="sng" algn="ctr">
          <a:solidFill>
            <a:schemeClr val="accent3">
              <a:shade val="80000"/>
              <a:hueOff val="218907"/>
              <a:satOff val="-1431"/>
              <a:lumOff val="24554"/>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BC2F70D2-5293-4E7C-B3A8-3D6A290C9A05}" type="datetimeFigureOut">
              <a:rPr lang="de-DE" smtClean="0"/>
              <a:pPr/>
              <a:t>29.08.2023</a:t>
            </a:fld>
            <a:endParaRPr lang="de-DE"/>
          </a:p>
        </p:txBody>
      </p:sp>
      <p:sp>
        <p:nvSpPr>
          <p:cNvPr id="4" name="Fußzeilenplatzhalt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de-DE"/>
          </a:p>
        </p:txBody>
      </p:sp>
      <p:sp>
        <p:nvSpPr>
          <p:cNvPr id="5" name="Foliennummernplatzhalt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B96340F1-05AF-4B90-B4A7-8D90F677B99A}" type="slidenum">
              <a:rPr lang="de-DE" smtClean="0"/>
              <a:pPr/>
              <a:t>‹Nr.›</a:t>
            </a:fld>
            <a:endParaRPr lang="de-DE"/>
          </a:p>
        </p:txBody>
      </p:sp>
    </p:spTree>
    <p:extLst>
      <p:ext uri="{BB962C8B-B14F-4D97-AF65-F5344CB8AC3E}">
        <p14:creationId xmlns:p14="http://schemas.microsoft.com/office/powerpoint/2010/main" val="217519006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2A30301-E527-46B8-9863-C3D2C740A9BD}" type="datetimeFigureOut">
              <a:rPr lang="de-DE" smtClean="0"/>
              <a:pPr/>
              <a:t>29.08.2023</a:t>
            </a:fld>
            <a:endParaRPr lang="de-DE"/>
          </a:p>
        </p:txBody>
      </p:sp>
      <p:sp>
        <p:nvSpPr>
          <p:cNvPr id="4" name="Folienbildplatzhalt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3824780-DB00-4A87-AF52-AE94F8FBEF0E}" type="slidenum">
              <a:rPr lang="de-DE" smtClean="0"/>
              <a:pPr/>
              <a:t>‹Nr.›</a:t>
            </a:fld>
            <a:endParaRPr lang="de-DE"/>
          </a:p>
        </p:txBody>
      </p:sp>
    </p:spTree>
    <p:extLst>
      <p:ext uri="{BB962C8B-B14F-4D97-AF65-F5344CB8AC3E}">
        <p14:creationId xmlns:p14="http://schemas.microsoft.com/office/powerpoint/2010/main" val="3801888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a:noFill/>
        </p:spPr>
        <p:txBody>
          <a:bodyPr/>
          <a:lstStyle/>
          <a:p>
            <a:fld id="{9DC837A0-3F0F-4539-87DB-BF73527050FF}" type="slidenum">
              <a:rPr lang="de-DE" smtClean="0"/>
              <a:pPr/>
              <a:t>2</a:t>
            </a:fld>
            <a:endParaRPr lang="de-DE"/>
          </a:p>
        </p:txBody>
      </p:sp>
      <p:sp>
        <p:nvSpPr>
          <p:cNvPr id="31747" name="Rectangle 2"/>
          <p:cNvSpPr>
            <a:spLocks noGrp="1" noRot="1" noChangeAspect="1" noChangeArrowheads="1" noTextEdit="1"/>
          </p:cNvSpPr>
          <p:nvPr>
            <p:ph type="sldImg"/>
          </p:nvPr>
        </p:nvSpPr>
        <p:spPr>
          <a:ln/>
        </p:spPr>
      </p:sp>
      <p:sp>
        <p:nvSpPr>
          <p:cNvPr id="31748" name="Rectangle 3"/>
          <p:cNvSpPr>
            <a:spLocks noGrp="1" noChangeArrowheads="1"/>
          </p:cNvSpPr>
          <p:nvPr>
            <p:ph type="body" idx="1"/>
          </p:nvPr>
        </p:nvSpPr>
        <p:spPr>
          <a:noFill/>
          <a:ln/>
        </p:spPr>
        <p:txBody>
          <a:bodyPr/>
          <a:lstStyle/>
          <a:p>
            <a:endParaRPr lang="de-DE" dirty="0"/>
          </a:p>
        </p:txBody>
      </p:sp>
    </p:spTree>
    <p:extLst>
      <p:ext uri="{BB962C8B-B14F-4D97-AF65-F5344CB8AC3E}">
        <p14:creationId xmlns:p14="http://schemas.microsoft.com/office/powerpoint/2010/main" val="17917807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p:spPr>
        <p:txBody>
          <a:bodyPr/>
          <a:lstStyle/>
          <a:p>
            <a:fld id="{EE300E31-BE6B-41B7-B2AC-8E024A02AB1F}" type="slidenum">
              <a:rPr lang="de-DE" smtClean="0"/>
              <a:pPr/>
              <a:t>3</a:t>
            </a:fld>
            <a:endParaRPr lang="de-DE"/>
          </a:p>
        </p:txBody>
      </p:sp>
      <p:sp>
        <p:nvSpPr>
          <p:cNvPr id="32771" name="Rectangle 2"/>
          <p:cNvSpPr>
            <a:spLocks noGrp="1" noRot="1" noChangeAspect="1" noChangeArrowheads="1" noTextEdit="1"/>
          </p:cNvSpPr>
          <p:nvPr>
            <p:ph type="sldImg"/>
          </p:nvPr>
        </p:nvSpPr>
        <p:spPr>
          <a:ln/>
        </p:spPr>
      </p:sp>
      <p:sp>
        <p:nvSpPr>
          <p:cNvPr id="32772" name="Rectangle 3"/>
          <p:cNvSpPr>
            <a:spLocks noGrp="1" noChangeArrowheads="1"/>
          </p:cNvSpPr>
          <p:nvPr>
            <p:ph type="body" idx="1"/>
          </p:nvPr>
        </p:nvSpPr>
        <p:spPr>
          <a:noFill/>
          <a:ln/>
        </p:spPr>
        <p:txBody>
          <a:bodyPr/>
          <a:lstStyle/>
          <a:p>
            <a:endParaRPr lang="de-DE"/>
          </a:p>
        </p:txBody>
      </p:sp>
    </p:spTree>
    <p:extLst>
      <p:ext uri="{BB962C8B-B14F-4D97-AF65-F5344CB8AC3E}">
        <p14:creationId xmlns:p14="http://schemas.microsoft.com/office/powerpoint/2010/main" val="19784924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AU" dirty="0"/>
              <a:t>Communication as </a:t>
            </a:r>
            <a:r>
              <a:rPr lang="en-AU" b="1" dirty="0"/>
              <a:t>structure </a:t>
            </a:r>
            <a:r>
              <a:rPr lang="en-AU" dirty="0"/>
              <a:t>&amp; </a:t>
            </a:r>
            <a:r>
              <a:rPr lang="en-AU" b="1" dirty="0"/>
              <a:t>process</a:t>
            </a:r>
          </a:p>
          <a:p>
            <a:endParaRPr lang="en-AU" dirty="0"/>
          </a:p>
          <a:p>
            <a:r>
              <a:rPr lang="en-AU" dirty="0"/>
              <a:t>We can look at communication as structure and process on three different levels!… </a:t>
            </a:r>
          </a:p>
        </p:txBody>
      </p:sp>
      <p:sp>
        <p:nvSpPr>
          <p:cNvPr id="4" name="Foliennummernplatzhalter 3"/>
          <p:cNvSpPr>
            <a:spLocks noGrp="1"/>
          </p:cNvSpPr>
          <p:nvPr>
            <p:ph type="sldNum" sz="quarter" idx="5"/>
          </p:nvPr>
        </p:nvSpPr>
        <p:spPr/>
        <p:txBody>
          <a:bodyPr/>
          <a:lstStyle/>
          <a:p>
            <a:fld id="{83824780-DB00-4A87-AF52-AE94F8FBEF0E}" type="slidenum">
              <a:rPr lang="de-DE" smtClean="0"/>
              <a:pPr/>
              <a:t>4</a:t>
            </a:fld>
            <a:endParaRPr lang="de-DE"/>
          </a:p>
        </p:txBody>
      </p:sp>
    </p:spTree>
    <p:extLst>
      <p:ext uri="{BB962C8B-B14F-4D97-AF65-F5344CB8AC3E}">
        <p14:creationId xmlns:p14="http://schemas.microsoft.com/office/powerpoint/2010/main" val="19582283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err="1"/>
              <a:t>we</a:t>
            </a:r>
            <a:r>
              <a:rPr lang="de-DE" dirty="0"/>
              <a:t> all </a:t>
            </a:r>
            <a:r>
              <a:rPr lang="de-DE" dirty="0" err="1"/>
              <a:t>know</a:t>
            </a:r>
            <a:r>
              <a:rPr lang="de-DE" dirty="0"/>
              <a:t> </a:t>
            </a:r>
            <a:r>
              <a:rPr lang="de-DE" dirty="0" err="1"/>
              <a:t>and</a:t>
            </a:r>
            <a:r>
              <a:rPr lang="de-DE" dirty="0"/>
              <a:t> </a:t>
            </a:r>
            <a:r>
              <a:rPr lang="de-DE" dirty="0" err="1"/>
              <a:t>write</a:t>
            </a:r>
            <a:r>
              <a:rPr lang="de-DE" dirty="0"/>
              <a:t> </a:t>
            </a:r>
            <a:r>
              <a:rPr lang="de-DE" dirty="0" err="1"/>
              <a:t>about</a:t>
            </a:r>
            <a:r>
              <a:rPr lang="de-DE" dirty="0"/>
              <a:t> </a:t>
            </a:r>
            <a:r>
              <a:rPr lang="de-DE" dirty="0" err="1"/>
              <a:t>Digitalization</a:t>
            </a:r>
            <a:r>
              <a:rPr lang="de-DE" dirty="0"/>
              <a:t> (</a:t>
            </a:r>
            <a:r>
              <a:rPr lang="de-DE" dirty="0" err="1"/>
              <a:t>readership</a:t>
            </a:r>
            <a:r>
              <a:rPr lang="de-DE" dirty="0"/>
              <a:t> down, online </a:t>
            </a:r>
            <a:r>
              <a:rPr lang="de-DE" dirty="0" err="1"/>
              <a:t>up</a:t>
            </a:r>
            <a:r>
              <a:rPr lang="de-DE" dirty="0"/>
              <a:t>), </a:t>
            </a:r>
            <a:r>
              <a:rPr lang="de-DE" dirty="0" err="1"/>
              <a:t>developments</a:t>
            </a:r>
            <a:r>
              <a:rPr lang="de-DE" dirty="0"/>
              <a:t> </a:t>
            </a:r>
            <a:r>
              <a:rPr lang="de-DE" dirty="0" err="1"/>
              <a:t>convergence</a:t>
            </a:r>
            <a:r>
              <a:rPr lang="de-DE" dirty="0"/>
              <a:t> </a:t>
            </a:r>
            <a:r>
              <a:rPr lang="de-DE" dirty="0" err="1"/>
              <a:t>and</a:t>
            </a:r>
            <a:r>
              <a:rPr lang="de-DE" dirty="0"/>
              <a:t> </a:t>
            </a:r>
            <a:r>
              <a:rPr lang="de-DE" dirty="0" err="1"/>
              <a:t>cross</a:t>
            </a:r>
            <a:r>
              <a:rPr lang="de-DE" dirty="0"/>
              <a:t>-media </a:t>
            </a:r>
            <a:r>
              <a:rPr lang="de-DE" dirty="0" err="1"/>
              <a:t>ownerships</a:t>
            </a:r>
            <a:r>
              <a:rPr lang="de-DE" dirty="0"/>
              <a:t> (</a:t>
            </a:r>
            <a:r>
              <a:rPr lang="de-DE" dirty="0" err="1"/>
              <a:t>fairfax</a:t>
            </a:r>
            <a:r>
              <a:rPr lang="de-DE" dirty="0"/>
              <a:t>/channel9, früher nie möglich/</a:t>
            </a:r>
            <a:r>
              <a:rPr lang="de-DE" dirty="0" err="1"/>
              <a:t>cross-meia</a:t>
            </a:r>
            <a:r>
              <a:rPr lang="de-DE" dirty="0"/>
              <a:t> </a:t>
            </a:r>
            <a:r>
              <a:rPr lang="de-DE" dirty="0" err="1"/>
              <a:t>owenership</a:t>
            </a:r>
            <a:r>
              <a:rPr lang="de-DE" dirty="0"/>
              <a:t> </a:t>
            </a:r>
            <a:r>
              <a:rPr lang="de-DE" dirty="0" err="1"/>
              <a:t>laws</a:t>
            </a:r>
            <a:r>
              <a:rPr lang="de-DE" dirty="0"/>
              <a:t>), </a:t>
            </a:r>
            <a:r>
              <a:rPr lang="de-DE" dirty="0" err="1"/>
              <a:t>concentration</a:t>
            </a:r>
            <a:r>
              <a:rPr lang="de-DE" dirty="0"/>
              <a:t>, digital online </a:t>
            </a:r>
            <a:r>
              <a:rPr lang="de-DE" dirty="0" err="1"/>
              <a:t>only</a:t>
            </a:r>
            <a:r>
              <a:rPr lang="de-DE" dirty="0"/>
              <a:t> (</a:t>
            </a:r>
            <a:r>
              <a:rPr lang="de-DE" dirty="0" err="1"/>
              <a:t>guardian</a:t>
            </a:r>
            <a:r>
              <a:rPr lang="de-DE" dirty="0"/>
              <a:t>, </a:t>
            </a:r>
            <a:r>
              <a:rPr lang="de-DE" dirty="0" err="1"/>
              <a:t>buzzfeed</a:t>
            </a:r>
            <a:r>
              <a:rPr lang="de-DE" dirty="0"/>
              <a:t>, NY </a:t>
            </a:r>
            <a:r>
              <a:rPr lang="de-DE" dirty="0" err="1"/>
              <a:t>times</a:t>
            </a:r>
            <a:r>
              <a:rPr lang="de-DE" dirty="0"/>
              <a:t>) – </a:t>
            </a:r>
            <a:r>
              <a:rPr lang="de-DE" dirty="0" err="1"/>
              <a:t>lead</a:t>
            </a:r>
            <a:r>
              <a:rPr lang="de-DE" dirty="0"/>
              <a:t> </a:t>
            </a:r>
            <a:r>
              <a:rPr lang="de-DE" dirty="0" err="1"/>
              <a:t>to</a:t>
            </a:r>
            <a:r>
              <a:rPr lang="de-DE" dirty="0"/>
              <a:t> a </a:t>
            </a:r>
            <a:r>
              <a:rPr lang="de-DE" dirty="0" err="1"/>
              <a:t>new</a:t>
            </a:r>
            <a:r>
              <a:rPr lang="de-DE" dirty="0"/>
              <a:t> </a:t>
            </a:r>
            <a:r>
              <a:rPr lang="de-DE" dirty="0" err="1"/>
              <a:t>media</a:t>
            </a:r>
            <a:r>
              <a:rPr lang="de-DE" dirty="0"/>
              <a:t> </a:t>
            </a:r>
            <a:r>
              <a:rPr lang="de-DE" dirty="0" err="1"/>
              <a:t>logic</a:t>
            </a:r>
            <a:r>
              <a:rPr lang="de-DE" dirty="0"/>
              <a:t>, </a:t>
            </a:r>
            <a:r>
              <a:rPr lang="de-DE" dirty="0" err="1"/>
              <a:t>new</a:t>
            </a:r>
            <a:r>
              <a:rPr lang="de-DE" dirty="0"/>
              <a:t> </a:t>
            </a:r>
            <a:r>
              <a:rPr lang="de-DE" dirty="0" err="1"/>
              <a:t>logic</a:t>
            </a:r>
            <a:r>
              <a:rPr lang="de-DE" dirty="0"/>
              <a:t> </a:t>
            </a:r>
            <a:r>
              <a:rPr lang="de-DE" dirty="0" err="1"/>
              <a:t>of</a:t>
            </a:r>
            <a:r>
              <a:rPr lang="de-DE" dirty="0"/>
              <a:t> </a:t>
            </a:r>
            <a:r>
              <a:rPr lang="de-DE" dirty="0" err="1"/>
              <a:t>production</a:t>
            </a:r>
            <a:r>
              <a:rPr lang="de-DE" dirty="0"/>
              <a:t>, </a:t>
            </a:r>
            <a:r>
              <a:rPr lang="de-DE" dirty="0" err="1"/>
              <a:t>produsage</a:t>
            </a:r>
            <a:r>
              <a:rPr lang="de-DE" dirty="0"/>
              <a:t> ... </a:t>
            </a:r>
          </a:p>
          <a:p>
            <a:endParaRPr lang="de-DE"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dirty="0" err="1"/>
              <a:t>Buzzwords</a:t>
            </a:r>
            <a:r>
              <a:rPr lang="de-DE" dirty="0"/>
              <a:t> – </a:t>
            </a:r>
            <a:r>
              <a:rPr lang="de-DE" dirty="0" err="1"/>
              <a:t>and</a:t>
            </a:r>
            <a:r>
              <a:rPr lang="de-DE" dirty="0"/>
              <a:t> </a:t>
            </a:r>
            <a:r>
              <a:rPr lang="de-DE" dirty="0" err="1"/>
              <a:t>related</a:t>
            </a:r>
            <a:r>
              <a:rPr lang="de-DE" dirty="0"/>
              <a:t> </a:t>
            </a:r>
            <a:r>
              <a:rPr lang="de-DE" dirty="0" err="1"/>
              <a:t>phenomena</a:t>
            </a:r>
            <a:r>
              <a:rPr lang="de-DE" dirty="0"/>
              <a:t> - like „</a:t>
            </a:r>
            <a:r>
              <a:rPr lang="de-DE" dirty="0" err="1"/>
              <a:t>big</a:t>
            </a:r>
            <a:r>
              <a:rPr lang="de-DE" dirty="0"/>
              <a:t> </a:t>
            </a:r>
            <a:r>
              <a:rPr lang="de-DE" dirty="0" err="1"/>
              <a:t>data</a:t>
            </a:r>
            <a:r>
              <a:rPr lang="de-DE" dirty="0"/>
              <a:t>“, „</a:t>
            </a:r>
            <a:r>
              <a:rPr lang="de-DE" dirty="0" err="1"/>
              <a:t>artificial</a:t>
            </a:r>
            <a:r>
              <a:rPr lang="de-DE" dirty="0"/>
              <a:t> </a:t>
            </a:r>
            <a:r>
              <a:rPr lang="de-DE" dirty="0" err="1"/>
              <a:t>intelligence</a:t>
            </a:r>
            <a:r>
              <a:rPr lang="de-DE" dirty="0"/>
              <a:t>“ </a:t>
            </a:r>
            <a:r>
              <a:rPr lang="de-DE" dirty="0" err="1"/>
              <a:t>and</a:t>
            </a:r>
            <a:r>
              <a:rPr lang="de-DE" dirty="0"/>
              <a:t> </a:t>
            </a:r>
            <a:r>
              <a:rPr lang="de-DE" dirty="0" err="1"/>
              <a:t>related</a:t>
            </a:r>
            <a:r>
              <a:rPr lang="de-DE" dirty="0"/>
              <a:t> </a:t>
            </a:r>
            <a:r>
              <a:rPr lang="de-DE" dirty="0" err="1"/>
              <a:t>questions</a:t>
            </a:r>
            <a:r>
              <a:rPr lang="de-DE" dirty="0"/>
              <a:t> </a:t>
            </a:r>
            <a:r>
              <a:rPr lang="de-DE" dirty="0" err="1"/>
              <a:t>of</a:t>
            </a:r>
            <a:r>
              <a:rPr lang="de-DE" dirty="0"/>
              <a:t> </a:t>
            </a:r>
            <a:r>
              <a:rPr lang="de-DE" dirty="0" err="1"/>
              <a:t>regulation</a:t>
            </a:r>
            <a:r>
              <a:rPr lang="de-DE" dirty="0"/>
              <a:t> &amp; </a:t>
            </a:r>
            <a:r>
              <a:rPr lang="de-DE" dirty="0" err="1"/>
              <a:t>ethics</a:t>
            </a:r>
            <a:endParaRPr lang="de-DE"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de-DE" dirty="0"/>
          </a:p>
          <a:p>
            <a:r>
              <a:rPr lang="de-DE" dirty="0" err="1"/>
              <a:t>challenge</a:t>
            </a:r>
            <a:r>
              <a:rPr lang="de-DE" dirty="0"/>
              <a:t> </a:t>
            </a:r>
            <a:r>
              <a:rPr lang="de-DE" dirty="0" err="1"/>
              <a:t>for</a:t>
            </a:r>
            <a:r>
              <a:rPr lang="de-DE" dirty="0"/>
              <a:t> </a:t>
            </a:r>
            <a:r>
              <a:rPr lang="de-DE" dirty="0" err="1"/>
              <a:t>communication</a:t>
            </a:r>
            <a:r>
              <a:rPr lang="de-DE" dirty="0"/>
              <a:t> </a:t>
            </a:r>
            <a:r>
              <a:rPr lang="de-DE" dirty="0" err="1"/>
              <a:t>practitioners</a:t>
            </a:r>
            <a:r>
              <a:rPr lang="de-DE" dirty="0"/>
              <a:t> – </a:t>
            </a:r>
            <a:r>
              <a:rPr lang="de-DE" dirty="0" err="1"/>
              <a:t>as</a:t>
            </a:r>
            <a:r>
              <a:rPr lang="de-DE" dirty="0"/>
              <a:t> </a:t>
            </a:r>
            <a:r>
              <a:rPr lang="de-DE" dirty="0" err="1"/>
              <a:t>well</a:t>
            </a:r>
            <a:r>
              <a:rPr lang="de-DE" dirty="0"/>
              <a:t> </a:t>
            </a:r>
            <a:r>
              <a:rPr lang="de-DE" dirty="0" err="1"/>
              <a:t>as</a:t>
            </a:r>
            <a:r>
              <a:rPr lang="de-DE" dirty="0"/>
              <a:t> </a:t>
            </a:r>
            <a:r>
              <a:rPr lang="de-DE" dirty="0" err="1"/>
              <a:t>us</a:t>
            </a:r>
            <a:r>
              <a:rPr lang="de-DE" dirty="0"/>
              <a:t>, </a:t>
            </a:r>
            <a:r>
              <a:rPr lang="de-DE" dirty="0" err="1"/>
              <a:t>media</a:t>
            </a:r>
            <a:r>
              <a:rPr lang="de-DE" dirty="0"/>
              <a:t>, </a:t>
            </a:r>
            <a:r>
              <a:rPr lang="de-DE" dirty="0" err="1"/>
              <a:t>language</a:t>
            </a:r>
            <a:r>
              <a:rPr lang="de-DE" dirty="0"/>
              <a:t>, </a:t>
            </a:r>
            <a:r>
              <a:rPr lang="de-DE" dirty="0" err="1"/>
              <a:t>communication</a:t>
            </a:r>
            <a:r>
              <a:rPr lang="de-DE" dirty="0"/>
              <a:t> </a:t>
            </a:r>
            <a:r>
              <a:rPr lang="de-DE" dirty="0" err="1"/>
              <a:t>and</a:t>
            </a:r>
            <a:r>
              <a:rPr lang="de-DE" dirty="0"/>
              <a:t> </a:t>
            </a:r>
            <a:r>
              <a:rPr lang="de-DE" dirty="0" err="1"/>
              <a:t>journalism</a:t>
            </a:r>
            <a:r>
              <a:rPr lang="de-DE" dirty="0"/>
              <a:t> </a:t>
            </a:r>
            <a:r>
              <a:rPr lang="de-DE" dirty="0" err="1"/>
              <a:t>researchers</a:t>
            </a:r>
            <a:r>
              <a:rPr lang="de-DE" dirty="0"/>
              <a:t> </a:t>
            </a:r>
            <a:r>
              <a:rPr lang="de-DE" dirty="0" err="1"/>
              <a:t>and</a:t>
            </a:r>
            <a:r>
              <a:rPr lang="de-DE" dirty="0"/>
              <a:t> </a:t>
            </a:r>
            <a:r>
              <a:rPr lang="de-DE" dirty="0" err="1"/>
              <a:t>social</a:t>
            </a:r>
            <a:r>
              <a:rPr lang="de-DE" dirty="0"/>
              <a:t> </a:t>
            </a:r>
            <a:r>
              <a:rPr lang="de-DE" dirty="0" err="1"/>
              <a:t>sciences</a:t>
            </a:r>
            <a:r>
              <a:rPr lang="de-DE" dirty="0"/>
              <a:t> in </a:t>
            </a:r>
            <a:r>
              <a:rPr lang="de-DE" dirty="0" err="1"/>
              <a:t>general</a:t>
            </a:r>
            <a:r>
              <a:rPr lang="de-DE" dirty="0"/>
              <a:t>... </a:t>
            </a:r>
          </a:p>
          <a:p>
            <a:endParaRPr lang="de-DE"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These </a:t>
            </a:r>
            <a:r>
              <a:rPr lang="de-DE" dirty="0" err="1"/>
              <a:t>devlopments</a:t>
            </a:r>
            <a:r>
              <a:rPr lang="de-DE" dirty="0"/>
              <a:t> rock </a:t>
            </a:r>
            <a:r>
              <a:rPr lang="de-DE" dirty="0" err="1"/>
              <a:t>our</a:t>
            </a:r>
            <a:r>
              <a:rPr lang="de-DE" dirty="0"/>
              <a:t> </a:t>
            </a:r>
            <a:r>
              <a:rPr lang="de-DE" dirty="0" err="1"/>
              <a:t>field</a:t>
            </a:r>
            <a:r>
              <a:rPr lang="de-DE" dirty="0"/>
              <a:t>!</a:t>
            </a:r>
          </a:p>
          <a:p>
            <a:endParaRPr lang="de-DE" dirty="0"/>
          </a:p>
        </p:txBody>
      </p:sp>
      <p:sp>
        <p:nvSpPr>
          <p:cNvPr id="4" name="Foliennummernplatzhalter 3"/>
          <p:cNvSpPr>
            <a:spLocks noGrp="1"/>
          </p:cNvSpPr>
          <p:nvPr>
            <p:ph type="sldNum" sz="quarter" idx="10"/>
          </p:nvPr>
        </p:nvSpPr>
        <p:spPr/>
        <p:txBody>
          <a:bodyPr/>
          <a:lstStyle/>
          <a:p>
            <a:fld id="{7527E287-346A-8245-83DD-A1D603B02AED}" type="slidenum">
              <a:rPr lang="de-DE" smtClean="0"/>
              <a:t>6</a:t>
            </a:fld>
            <a:endParaRPr lang="de-DE"/>
          </a:p>
        </p:txBody>
      </p:sp>
    </p:spTree>
    <p:extLst>
      <p:ext uri="{BB962C8B-B14F-4D97-AF65-F5344CB8AC3E}">
        <p14:creationId xmlns:p14="http://schemas.microsoft.com/office/powerpoint/2010/main" val="32943913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indent="0">
              <a:buFontTx/>
              <a:buNone/>
            </a:pPr>
            <a:r>
              <a:rPr lang="de-AT" dirty="0" err="1">
                <a:latin typeface="+mn-lt"/>
              </a:rPr>
              <a:t>Here</a:t>
            </a:r>
            <a:r>
              <a:rPr lang="de-AT" dirty="0">
                <a:latin typeface="+mn-lt"/>
              </a:rPr>
              <a:t> </a:t>
            </a:r>
            <a:r>
              <a:rPr lang="de-AT" dirty="0" err="1">
                <a:latin typeface="+mn-lt"/>
              </a:rPr>
              <a:t>is</a:t>
            </a:r>
            <a:r>
              <a:rPr lang="de-AT" dirty="0">
                <a:latin typeface="+mn-lt"/>
              </a:rPr>
              <a:t> </a:t>
            </a:r>
            <a:r>
              <a:rPr lang="de-AT" dirty="0" err="1">
                <a:latin typeface="+mn-lt"/>
              </a:rPr>
              <a:t>how</a:t>
            </a:r>
            <a:r>
              <a:rPr lang="de-AT" dirty="0">
                <a:latin typeface="+mn-lt"/>
              </a:rPr>
              <a:t> I </a:t>
            </a:r>
            <a:r>
              <a:rPr lang="de-AT" dirty="0" err="1">
                <a:latin typeface="+mn-lt"/>
              </a:rPr>
              <a:t>see</a:t>
            </a:r>
            <a:r>
              <a:rPr lang="de-AT" dirty="0">
                <a:latin typeface="+mn-lt"/>
              </a:rPr>
              <a:t> </a:t>
            </a:r>
            <a:r>
              <a:rPr lang="de-AT" dirty="0" err="1">
                <a:latin typeface="+mn-lt"/>
              </a:rPr>
              <a:t>the</a:t>
            </a:r>
            <a:r>
              <a:rPr lang="de-AT" dirty="0">
                <a:latin typeface="+mn-lt"/>
              </a:rPr>
              <a:t> </a:t>
            </a:r>
            <a:r>
              <a:rPr lang="de-AT" dirty="0" err="1">
                <a:latin typeface="+mn-lt"/>
              </a:rPr>
              <a:t>discipline</a:t>
            </a:r>
            <a:r>
              <a:rPr lang="de-AT" dirty="0">
                <a:latin typeface="+mn-lt"/>
              </a:rPr>
              <a:t>:</a:t>
            </a:r>
          </a:p>
          <a:p>
            <a:pPr marL="0" indent="0">
              <a:buFontTx/>
              <a:buNone/>
            </a:pPr>
            <a:endParaRPr lang="de-AT" dirty="0">
              <a:latin typeface="+mn-lt"/>
            </a:endParaRPr>
          </a:p>
          <a:p>
            <a:pPr marL="0" indent="0">
              <a:buFontTx/>
              <a:buNone/>
            </a:pPr>
            <a:r>
              <a:rPr lang="de-AT" dirty="0" err="1">
                <a:latin typeface="+mn-lt"/>
              </a:rPr>
              <a:t>we</a:t>
            </a:r>
            <a:r>
              <a:rPr lang="de-AT" dirty="0">
                <a:latin typeface="+mn-lt"/>
              </a:rPr>
              <a:t> </a:t>
            </a:r>
            <a:r>
              <a:rPr lang="de-AT" dirty="0" err="1">
                <a:latin typeface="+mn-lt"/>
              </a:rPr>
              <a:t>mirror</a:t>
            </a:r>
            <a:r>
              <a:rPr lang="de-AT" dirty="0">
                <a:latin typeface="+mn-lt"/>
              </a:rPr>
              <a:t>/</a:t>
            </a:r>
            <a:r>
              <a:rPr lang="de-AT" dirty="0" err="1">
                <a:latin typeface="+mn-lt"/>
              </a:rPr>
              <a:t>reflect</a:t>
            </a:r>
            <a:r>
              <a:rPr lang="de-AT" dirty="0">
                <a:latin typeface="+mn-lt"/>
              </a:rPr>
              <a:t> on:</a:t>
            </a:r>
          </a:p>
          <a:p>
            <a:pPr marL="342900" indent="-342900">
              <a:buFontTx/>
              <a:buChar char="-"/>
            </a:pPr>
            <a:endParaRPr lang="de-AT" dirty="0">
              <a:latin typeface="+mn-lt"/>
            </a:endParaRPr>
          </a:p>
          <a:p>
            <a:pPr marL="342900" indent="-342900">
              <a:buFontTx/>
              <a:buChar char="-"/>
            </a:pPr>
            <a:r>
              <a:rPr lang="de-AT" dirty="0" err="1">
                <a:latin typeface="+mn-lt"/>
              </a:rPr>
              <a:t>Crisis</a:t>
            </a:r>
            <a:r>
              <a:rPr lang="de-AT" dirty="0">
                <a:latin typeface="+mn-lt"/>
              </a:rPr>
              <a:t> </a:t>
            </a:r>
            <a:r>
              <a:rPr lang="de-AT" dirty="0" err="1">
                <a:latin typeface="+mn-lt"/>
              </a:rPr>
              <a:t>of</a:t>
            </a:r>
            <a:r>
              <a:rPr lang="de-AT" dirty="0">
                <a:latin typeface="+mn-lt"/>
              </a:rPr>
              <a:t> </a:t>
            </a:r>
            <a:r>
              <a:rPr lang="de-AT" dirty="0" err="1">
                <a:latin typeface="+mn-lt"/>
              </a:rPr>
              <a:t>legacy</a:t>
            </a:r>
            <a:r>
              <a:rPr lang="de-AT" dirty="0">
                <a:latin typeface="+mn-lt"/>
              </a:rPr>
              <a:t> </a:t>
            </a:r>
            <a:r>
              <a:rPr lang="de-AT" dirty="0" err="1">
                <a:latin typeface="+mn-lt"/>
              </a:rPr>
              <a:t>media</a:t>
            </a:r>
            <a:endParaRPr lang="de-AT" dirty="0">
              <a:latin typeface="+mn-lt"/>
            </a:endParaRPr>
          </a:p>
          <a:p>
            <a:pPr marL="342900" indent="-342900">
              <a:buFontTx/>
              <a:buChar char="-"/>
            </a:pPr>
            <a:r>
              <a:rPr lang="de-AT" dirty="0" err="1">
                <a:latin typeface="+mn-lt"/>
              </a:rPr>
              <a:t>Rise</a:t>
            </a:r>
            <a:r>
              <a:rPr lang="de-AT" dirty="0">
                <a:latin typeface="+mn-lt"/>
              </a:rPr>
              <a:t> </a:t>
            </a:r>
            <a:r>
              <a:rPr lang="de-AT" dirty="0" err="1">
                <a:latin typeface="+mn-lt"/>
              </a:rPr>
              <a:t>of</a:t>
            </a:r>
            <a:r>
              <a:rPr lang="de-AT" dirty="0">
                <a:latin typeface="+mn-lt"/>
              </a:rPr>
              <a:t> online &amp; </a:t>
            </a:r>
            <a:r>
              <a:rPr lang="de-AT" dirty="0" err="1">
                <a:latin typeface="+mn-lt"/>
              </a:rPr>
              <a:t>social</a:t>
            </a:r>
            <a:r>
              <a:rPr lang="de-AT" dirty="0">
                <a:latin typeface="+mn-lt"/>
              </a:rPr>
              <a:t> </a:t>
            </a:r>
            <a:r>
              <a:rPr lang="de-AT" dirty="0" err="1">
                <a:latin typeface="+mn-lt"/>
              </a:rPr>
              <a:t>media</a:t>
            </a:r>
            <a:r>
              <a:rPr lang="de-AT" dirty="0">
                <a:latin typeface="+mn-lt"/>
              </a:rPr>
              <a:t> </a:t>
            </a:r>
            <a:r>
              <a:rPr lang="de-AT" dirty="0" err="1">
                <a:latin typeface="+mn-lt"/>
              </a:rPr>
              <a:t>and</a:t>
            </a:r>
            <a:r>
              <a:rPr lang="de-AT" dirty="0">
                <a:latin typeface="+mn-lt"/>
              </a:rPr>
              <a:t> </a:t>
            </a:r>
            <a:r>
              <a:rPr lang="de-AT" dirty="0" err="1">
                <a:latin typeface="+mn-lt"/>
              </a:rPr>
              <a:t>the</a:t>
            </a:r>
            <a:r>
              <a:rPr lang="de-AT" dirty="0">
                <a:latin typeface="+mn-lt"/>
              </a:rPr>
              <a:t> </a:t>
            </a:r>
            <a:r>
              <a:rPr lang="de-AT" dirty="0" err="1">
                <a:latin typeface="+mn-lt"/>
              </a:rPr>
              <a:t>use</a:t>
            </a:r>
            <a:r>
              <a:rPr lang="de-AT" dirty="0">
                <a:latin typeface="+mn-lt"/>
              </a:rPr>
              <a:t> </a:t>
            </a:r>
            <a:r>
              <a:rPr lang="de-AT" dirty="0" err="1">
                <a:latin typeface="+mn-lt"/>
              </a:rPr>
              <a:t>of</a:t>
            </a:r>
            <a:r>
              <a:rPr lang="de-AT" dirty="0">
                <a:latin typeface="+mn-lt"/>
              </a:rPr>
              <a:t> </a:t>
            </a:r>
            <a:r>
              <a:rPr lang="de-AT" dirty="0" err="1">
                <a:latin typeface="+mn-lt"/>
              </a:rPr>
              <a:t>search</a:t>
            </a:r>
            <a:r>
              <a:rPr lang="de-AT" dirty="0">
                <a:latin typeface="+mn-lt"/>
              </a:rPr>
              <a:t> </a:t>
            </a:r>
            <a:r>
              <a:rPr lang="de-AT" dirty="0" err="1">
                <a:latin typeface="+mn-lt"/>
              </a:rPr>
              <a:t>engines</a:t>
            </a:r>
            <a:r>
              <a:rPr lang="de-AT" dirty="0">
                <a:latin typeface="+mn-lt"/>
              </a:rPr>
              <a:t> – in </a:t>
            </a:r>
            <a:r>
              <a:rPr lang="de-AT" dirty="0" err="1">
                <a:latin typeface="+mn-lt"/>
              </a:rPr>
              <a:t>other</a:t>
            </a:r>
            <a:r>
              <a:rPr lang="de-AT" dirty="0">
                <a:latin typeface="+mn-lt"/>
              </a:rPr>
              <a:t> </a:t>
            </a:r>
            <a:r>
              <a:rPr lang="de-AT" dirty="0" err="1">
                <a:latin typeface="+mn-lt"/>
              </a:rPr>
              <a:t>words</a:t>
            </a:r>
            <a:r>
              <a:rPr lang="de-AT" dirty="0">
                <a:latin typeface="+mn-lt"/>
              </a:rPr>
              <a:t>: </a:t>
            </a:r>
            <a:r>
              <a:rPr lang="de-AT" dirty="0" err="1">
                <a:latin typeface="+mn-lt"/>
              </a:rPr>
              <a:t>technical</a:t>
            </a:r>
            <a:r>
              <a:rPr lang="de-AT" dirty="0">
                <a:latin typeface="+mn-lt"/>
              </a:rPr>
              <a:t> </a:t>
            </a:r>
            <a:r>
              <a:rPr lang="de-AT" dirty="0" err="1">
                <a:latin typeface="+mn-lt"/>
              </a:rPr>
              <a:t>skills</a:t>
            </a:r>
            <a:r>
              <a:rPr lang="de-AT" dirty="0">
                <a:latin typeface="+mn-lt"/>
              </a:rPr>
              <a:t> </a:t>
            </a:r>
            <a:r>
              <a:rPr lang="de-AT" dirty="0" err="1">
                <a:latin typeface="+mn-lt"/>
              </a:rPr>
              <a:t>that</a:t>
            </a:r>
            <a:r>
              <a:rPr lang="de-AT" dirty="0">
                <a:latin typeface="+mn-lt"/>
              </a:rPr>
              <a:t> </a:t>
            </a:r>
            <a:r>
              <a:rPr lang="de-AT" dirty="0" err="1">
                <a:latin typeface="+mn-lt"/>
              </a:rPr>
              <a:t>are</a:t>
            </a:r>
            <a:r>
              <a:rPr lang="de-AT" dirty="0">
                <a:latin typeface="+mn-lt"/>
              </a:rPr>
              <a:t> </a:t>
            </a:r>
            <a:r>
              <a:rPr lang="de-AT" dirty="0" err="1">
                <a:latin typeface="+mn-lt"/>
              </a:rPr>
              <a:t>required</a:t>
            </a:r>
            <a:endParaRPr lang="de-AT" dirty="0">
              <a:latin typeface="+mn-lt"/>
            </a:endParaRPr>
          </a:p>
          <a:p>
            <a:pPr marL="342900" indent="-342900">
              <a:buFontTx/>
              <a:buChar char="-"/>
            </a:pPr>
            <a:r>
              <a:rPr lang="de-AT" dirty="0" err="1">
                <a:latin typeface="+mn-lt"/>
              </a:rPr>
              <a:t>Economic</a:t>
            </a:r>
            <a:r>
              <a:rPr lang="de-AT" dirty="0">
                <a:latin typeface="+mn-lt"/>
              </a:rPr>
              <a:t> &amp; time </a:t>
            </a:r>
            <a:r>
              <a:rPr lang="de-AT" dirty="0" err="1">
                <a:latin typeface="+mn-lt"/>
              </a:rPr>
              <a:t>pressure</a:t>
            </a:r>
            <a:r>
              <a:rPr lang="de-AT" dirty="0">
                <a:latin typeface="+mn-lt"/>
              </a:rPr>
              <a:t>/</a:t>
            </a:r>
            <a:r>
              <a:rPr lang="de-AT" dirty="0" err="1">
                <a:latin typeface="+mn-lt"/>
              </a:rPr>
              <a:t>changed</a:t>
            </a:r>
            <a:r>
              <a:rPr lang="de-AT" dirty="0">
                <a:latin typeface="+mn-lt"/>
              </a:rPr>
              <a:t> </a:t>
            </a:r>
            <a:r>
              <a:rPr lang="de-AT" dirty="0" err="1">
                <a:latin typeface="+mn-lt"/>
              </a:rPr>
              <a:t>working</a:t>
            </a:r>
            <a:r>
              <a:rPr lang="de-AT" dirty="0">
                <a:latin typeface="+mn-lt"/>
              </a:rPr>
              <a:t> </a:t>
            </a:r>
            <a:r>
              <a:rPr lang="de-AT" dirty="0" err="1">
                <a:latin typeface="+mn-lt"/>
              </a:rPr>
              <a:t>conditions</a:t>
            </a:r>
            <a:endParaRPr lang="de-AT" dirty="0">
              <a:latin typeface="+mn-lt"/>
            </a:endParaRPr>
          </a:p>
          <a:p>
            <a:pPr marL="342900" indent="-342900">
              <a:buFontTx/>
              <a:buChar char="-"/>
            </a:pPr>
            <a:r>
              <a:rPr lang="de-AT" dirty="0" err="1">
                <a:latin typeface="+mn-lt"/>
              </a:rPr>
              <a:t>Increasing</a:t>
            </a:r>
            <a:r>
              <a:rPr lang="de-AT" dirty="0">
                <a:latin typeface="+mn-lt"/>
              </a:rPr>
              <a:t> </a:t>
            </a:r>
            <a:r>
              <a:rPr lang="de-AT" dirty="0" err="1">
                <a:latin typeface="+mn-lt"/>
              </a:rPr>
              <a:t>volume</a:t>
            </a:r>
            <a:r>
              <a:rPr lang="de-AT" dirty="0">
                <a:latin typeface="+mn-lt"/>
              </a:rPr>
              <a:t> </a:t>
            </a:r>
            <a:r>
              <a:rPr lang="de-AT" dirty="0" err="1">
                <a:latin typeface="+mn-lt"/>
              </a:rPr>
              <a:t>and</a:t>
            </a:r>
            <a:r>
              <a:rPr lang="de-AT" dirty="0">
                <a:latin typeface="+mn-lt"/>
              </a:rPr>
              <a:t> </a:t>
            </a:r>
            <a:r>
              <a:rPr lang="de-AT" dirty="0" err="1">
                <a:latin typeface="+mn-lt"/>
              </a:rPr>
              <a:t>pluarlity</a:t>
            </a:r>
            <a:r>
              <a:rPr lang="de-AT" dirty="0">
                <a:latin typeface="+mn-lt"/>
              </a:rPr>
              <a:t> </a:t>
            </a:r>
            <a:r>
              <a:rPr lang="de-AT" dirty="0" err="1">
                <a:latin typeface="+mn-lt"/>
              </a:rPr>
              <a:t>of</a:t>
            </a:r>
            <a:r>
              <a:rPr lang="de-AT" dirty="0">
                <a:latin typeface="+mn-lt"/>
              </a:rPr>
              <a:t> </a:t>
            </a:r>
            <a:r>
              <a:rPr lang="de-AT" dirty="0" err="1">
                <a:latin typeface="+mn-lt"/>
              </a:rPr>
              <a:t>public</a:t>
            </a:r>
            <a:r>
              <a:rPr lang="de-AT" dirty="0">
                <a:latin typeface="+mn-lt"/>
              </a:rPr>
              <a:t> </a:t>
            </a:r>
            <a:r>
              <a:rPr lang="de-AT" dirty="0" err="1">
                <a:latin typeface="+mn-lt"/>
              </a:rPr>
              <a:t>communication</a:t>
            </a:r>
            <a:endParaRPr lang="de-AT" dirty="0">
              <a:latin typeface="+mn-lt"/>
            </a:endParaRPr>
          </a:p>
          <a:p>
            <a:pPr marL="342900" indent="-342900">
              <a:buFontTx/>
              <a:buChar char="-"/>
            </a:pPr>
            <a:r>
              <a:rPr lang="de-AT" dirty="0">
                <a:latin typeface="+mn-lt"/>
              </a:rPr>
              <a:t>Media </a:t>
            </a:r>
            <a:r>
              <a:rPr lang="de-AT" dirty="0" err="1">
                <a:latin typeface="+mn-lt"/>
              </a:rPr>
              <a:t>and</a:t>
            </a:r>
            <a:r>
              <a:rPr lang="de-AT" dirty="0">
                <a:latin typeface="+mn-lt"/>
              </a:rPr>
              <a:t> </a:t>
            </a:r>
            <a:r>
              <a:rPr lang="de-AT" dirty="0" err="1">
                <a:latin typeface="+mn-lt"/>
              </a:rPr>
              <a:t>issue</a:t>
            </a:r>
            <a:r>
              <a:rPr lang="de-AT" dirty="0">
                <a:latin typeface="+mn-lt"/>
              </a:rPr>
              <a:t> </a:t>
            </a:r>
            <a:r>
              <a:rPr lang="de-AT" dirty="0" err="1">
                <a:latin typeface="+mn-lt"/>
              </a:rPr>
              <a:t>manifold</a:t>
            </a:r>
            <a:endParaRPr lang="de-AT" dirty="0">
              <a:latin typeface="+mn-lt"/>
            </a:endParaRPr>
          </a:p>
          <a:p>
            <a:pPr marL="342900" indent="-342900">
              <a:buFontTx/>
              <a:buChar char="-"/>
            </a:pPr>
            <a:r>
              <a:rPr lang="de-AT" dirty="0" err="1">
                <a:latin typeface="+mn-lt"/>
              </a:rPr>
              <a:t>Fragmentation</a:t>
            </a:r>
            <a:r>
              <a:rPr lang="de-AT" dirty="0">
                <a:latin typeface="+mn-lt"/>
              </a:rPr>
              <a:t> </a:t>
            </a:r>
            <a:r>
              <a:rPr lang="de-AT" dirty="0" err="1">
                <a:latin typeface="+mn-lt"/>
              </a:rPr>
              <a:t>of</a:t>
            </a:r>
            <a:r>
              <a:rPr lang="de-AT" dirty="0">
                <a:latin typeface="+mn-lt"/>
              </a:rPr>
              <a:t> </a:t>
            </a:r>
            <a:r>
              <a:rPr lang="de-AT" dirty="0" err="1">
                <a:latin typeface="+mn-lt"/>
              </a:rPr>
              <a:t>the</a:t>
            </a:r>
            <a:r>
              <a:rPr lang="de-AT" dirty="0">
                <a:latin typeface="+mn-lt"/>
              </a:rPr>
              <a:t> </a:t>
            </a:r>
            <a:r>
              <a:rPr lang="de-AT" dirty="0" err="1">
                <a:latin typeface="+mn-lt"/>
              </a:rPr>
              <a:t>public</a:t>
            </a:r>
            <a:r>
              <a:rPr lang="de-AT" dirty="0">
                <a:latin typeface="+mn-lt"/>
              </a:rPr>
              <a:t> </a:t>
            </a:r>
            <a:r>
              <a:rPr lang="de-AT" dirty="0" err="1">
                <a:latin typeface="+mn-lt"/>
              </a:rPr>
              <a:t>sphere</a:t>
            </a:r>
            <a:endParaRPr lang="de-AT" dirty="0">
              <a:latin typeface="+mn-lt"/>
            </a:endParaRPr>
          </a:p>
          <a:p>
            <a:pPr marL="342900" indent="-342900">
              <a:buFontTx/>
              <a:buChar char="-"/>
            </a:pPr>
            <a:r>
              <a:rPr lang="de-AT" dirty="0">
                <a:latin typeface="+mn-lt"/>
              </a:rPr>
              <a:t>But </a:t>
            </a:r>
            <a:r>
              <a:rPr lang="de-AT" dirty="0" err="1">
                <a:latin typeface="+mn-lt"/>
              </a:rPr>
              <a:t>as</a:t>
            </a:r>
            <a:r>
              <a:rPr lang="de-AT" dirty="0">
                <a:latin typeface="+mn-lt"/>
              </a:rPr>
              <a:t> </a:t>
            </a:r>
            <a:r>
              <a:rPr lang="de-AT" dirty="0" err="1">
                <a:latin typeface="+mn-lt"/>
              </a:rPr>
              <a:t>well</a:t>
            </a:r>
            <a:r>
              <a:rPr lang="de-AT" dirty="0">
                <a:latin typeface="+mn-lt"/>
              </a:rPr>
              <a:t> </a:t>
            </a:r>
            <a:r>
              <a:rPr lang="de-AT" dirty="0" err="1">
                <a:latin typeface="+mn-lt"/>
              </a:rPr>
              <a:t>new</a:t>
            </a:r>
            <a:r>
              <a:rPr lang="de-AT" dirty="0">
                <a:latin typeface="+mn-lt"/>
              </a:rPr>
              <a:t> </a:t>
            </a:r>
            <a:r>
              <a:rPr lang="de-AT" dirty="0" err="1">
                <a:latin typeface="+mn-lt"/>
              </a:rPr>
              <a:t>roles</a:t>
            </a:r>
            <a:r>
              <a:rPr lang="de-AT" dirty="0">
                <a:latin typeface="+mn-lt"/>
              </a:rPr>
              <a:t> </a:t>
            </a:r>
            <a:r>
              <a:rPr lang="de-AT" dirty="0" err="1">
                <a:latin typeface="+mn-lt"/>
              </a:rPr>
              <a:t>and</a:t>
            </a:r>
            <a:r>
              <a:rPr lang="de-AT" dirty="0">
                <a:latin typeface="+mn-lt"/>
              </a:rPr>
              <a:t> potential </a:t>
            </a:r>
            <a:r>
              <a:rPr lang="de-AT" dirty="0" err="1">
                <a:latin typeface="+mn-lt"/>
              </a:rPr>
              <a:t>of</a:t>
            </a:r>
            <a:r>
              <a:rPr lang="de-AT" dirty="0">
                <a:latin typeface="+mn-lt"/>
              </a:rPr>
              <a:t> </a:t>
            </a:r>
            <a:r>
              <a:rPr lang="de-AT" dirty="0" err="1">
                <a:latin typeface="+mn-lt"/>
              </a:rPr>
              <a:t>citizen</a:t>
            </a:r>
            <a:r>
              <a:rPr lang="de-AT" dirty="0">
                <a:latin typeface="+mn-lt"/>
              </a:rPr>
              <a:t> </a:t>
            </a:r>
            <a:r>
              <a:rPr lang="de-AT" dirty="0" err="1">
                <a:latin typeface="+mn-lt"/>
              </a:rPr>
              <a:t>journalism</a:t>
            </a:r>
            <a:r>
              <a:rPr lang="de-AT" dirty="0">
                <a:latin typeface="+mn-lt"/>
              </a:rPr>
              <a:t> („</a:t>
            </a:r>
            <a:r>
              <a:rPr lang="de-AT" dirty="0" err="1">
                <a:latin typeface="+mn-lt"/>
              </a:rPr>
              <a:t>uber-ization</a:t>
            </a:r>
            <a:r>
              <a:rPr lang="de-AT" dirty="0">
                <a:latin typeface="+mn-lt"/>
              </a:rPr>
              <a:t>“ </a:t>
            </a:r>
            <a:r>
              <a:rPr lang="de-AT" dirty="0" err="1">
                <a:latin typeface="+mn-lt"/>
              </a:rPr>
              <a:t>of</a:t>
            </a:r>
            <a:r>
              <a:rPr lang="de-AT" dirty="0">
                <a:latin typeface="+mn-lt"/>
              </a:rPr>
              <a:t> </a:t>
            </a:r>
            <a:r>
              <a:rPr lang="de-AT" dirty="0" err="1">
                <a:latin typeface="+mn-lt"/>
              </a:rPr>
              <a:t>journalism</a:t>
            </a:r>
            <a:r>
              <a:rPr lang="de-AT" dirty="0">
                <a:latin typeface="+mn-lt"/>
              </a:rPr>
              <a:t> (Jeffrey </a:t>
            </a:r>
            <a:r>
              <a:rPr lang="de-AT" dirty="0" err="1">
                <a:latin typeface="+mn-lt"/>
              </a:rPr>
              <a:t>Dvorkin</a:t>
            </a:r>
            <a:r>
              <a:rPr lang="de-AT" dirty="0">
                <a:latin typeface="+mn-lt"/>
              </a:rPr>
              <a:t>, US-/Can </a:t>
            </a:r>
            <a:r>
              <a:rPr lang="de-AT" dirty="0" err="1">
                <a:latin typeface="+mn-lt"/>
              </a:rPr>
              <a:t>journalist</a:t>
            </a:r>
            <a:r>
              <a:rPr lang="de-AT" dirty="0">
                <a:latin typeface="+mn-lt"/>
              </a:rPr>
              <a:t>)), </a:t>
            </a:r>
            <a:r>
              <a:rPr lang="de-AT" dirty="0" err="1">
                <a:latin typeface="+mn-lt"/>
              </a:rPr>
              <a:t>community</a:t>
            </a:r>
            <a:r>
              <a:rPr lang="de-AT" dirty="0">
                <a:latin typeface="+mn-lt"/>
              </a:rPr>
              <a:t> </a:t>
            </a:r>
            <a:r>
              <a:rPr lang="de-AT" dirty="0" err="1">
                <a:latin typeface="+mn-lt"/>
              </a:rPr>
              <a:t>or</a:t>
            </a:r>
            <a:r>
              <a:rPr lang="de-AT" dirty="0">
                <a:latin typeface="+mn-lt"/>
              </a:rPr>
              <a:t> alternative </a:t>
            </a:r>
            <a:r>
              <a:rPr lang="de-AT" dirty="0" err="1">
                <a:latin typeface="+mn-lt"/>
              </a:rPr>
              <a:t>media</a:t>
            </a:r>
            <a:r>
              <a:rPr lang="de-AT" dirty="0">
                <a:latin typeface="+mn-lt"/>
              </a:rPr>
              <a:t>, user-</a:t>
            </a:r>
            <a:r>
              <a:rPr lang="de-AT" dirty="0" err="1">
                <a:latin typeface="+mn-lt"/>
              </a:rPr>
              <a:t>generated</a:t>
            </a:r>
            <a:r>
              <a:rPr lang="de-AT" dirty="0">
                <a:latin typeface="+mn-lt"/>
              </a:rPr>
              <a:t> </a:t>
            </a:r>
            <a:r>
              <a:rPr lang="de-AT" dirty="0" err="1">
                <a:latin typeface="+mn-lt"/>
              </a:rPr>
              <a:t>content</a:t>
            </a:r>
            <a:r>
              <a:rPr lang="de-AT" dirty="0">
                <a:latin typeface="+mn-lt"/>
              </a:rPr>
              <a:t> </a:t>
            </a:r>
            <a:r>
              <a:rPr lang="de-AT" dirty="0" err="1">
                <a:latin typeface="+mn-lt"/>
              </a:rPr>
              <a:t>and</a:t>
            </a:r>
            <a:r>
              <a:rPr lang="de-AT" dirty="0">
                <a:latin typeface="+mn-lt"/>
              </a:rPr>
              <a:t> </a:t>
            </a:r>
            <a:r>
              <a:rPr lang="de-AT" dirty="0" err="1">
                <a:latin typeface="+mn-lt"/>
              </a:rPr>
              <a:t>audience</a:t>
            </a:r>
            <a:r>
              <a:rPr lang="de-AT" dirty="0">
                <a:latin typeface="+mn-lt"/>
              </a:rPr>
              <a:t> </a:t>
            </a:r>
            <a:r>
              <a:rPr lang="de-AT" dirty="0" err="1">
                <a:latin typeface="+mn-lt"/>
              </a:rPr>
              <a:t>involvement</a:t>
            </a:r>
            <a:r>
              <a:rPr lang="de-AT" dirty="0">
                <a:latin typeface="+mn-lt"/>
              </a:rPr>
              <a:t> </a:t>
            </a:r>
          </a:p>
          <a:p>
            <a:pPr marL="0" indent="0">
              <a:buFontTx/>
              <a:buNone/>
            </a:pPr>
            <a:endParaRPr lang="de-AT" dirty="0">
              <a:latin typeface="+mn-lt"/>
            </a:endParaRPr>
          </a:p>
          <a:p>
            <a:pPr marL="0" indent="0">
              <a:buFontTx/>
              <a:buNone/>
            </a:pPr>
            <a:r>
              <a:rPr lang="de-AT" dirty="0">
                <a:latin typeface="+mn-lt"/>
              </a:rPr>
              <a:t>In </a:t>
            </a:r>
            <a:r>
              <a:rPr lang="de-AT" dirty="0" err="1">
                <a:latin typeface="+mn-lt"/>
              </a:rPr>
              <a:t>general</a:t>
            </a:r>
            <a:r>
              <a:rPr lang="de-AT" dirty="0">
                <a:latin typeface="+mn-lt"/>
              </a:rPr>
              <a:t>: </a:t>
            </a:r>
            <a:r>
              <a:rPr lang="de-AT" dirty="0" err="1">
                <a:latin typeface="+mn-lt"/>
              </a:rPr>
              <a:t>biggest</a:t>
            </a:r>
            <a:r>
              <a:rPr lang="de-AT" dirty="0">
                <a:latin typeface="+mn-lt"/>
              </a:rPr>
              <a:t> </a:t>
            </a:r>
            <a:r>
              <a:rPr lang="de-AT" dirty="0" err="1">
                <a:latin typeface="+mn-lt"/>
              </a:rPr>
              <a:t>challenge</a:t>
            </a:r>
            <a:r>
              <a:rPr lang="de-AT" dirty="0">
                <a:latin typeface="+mn-lt"/>
              </a:rPr>
              <a:t> </a:t>
            </a:r>
            <a:r>
              <a:rPr lang="de-AT" dirty="0" err="1">
                <a:latin typeface="+mn-lt"/>
              </a:rPr>
              <a:t>for</a:t>
            </a:r>
            <a:r>
              <a:rPr lang="de-AT" dirty="0">
                <a:latin typeface="+mn-lt"/>
              </a:rPr>
              <a:t> </a:t>
            </a:r>
            <a:r>
              <a:rPr lang="de-AT" dirty="0" err="1">
                <a:latin typeface="+mn-lt"/>
              </a:rPr>
              <a:t>j</a:t>
            </a:r>
            <a:r>
              <a:rPr lang="de-AT" dirty="0">
                <a:latin typeface="+mn-lt"/>
              </a:rPr>
              <a:t> </a:t>
            </a:r>
            <a:r>
              <a:rPr lang="de-AT" dirty="0" err="1">
                <a:latin typeface="+mn-lt"/>
              </a:rPr>
              <a:t>r</a:t>
            </a:r>
            <a:r>
              <a:rPr lang="de-AT" dirty="0">
                <a:latin typeface="+mn-lt"/>
              </a:rPr>
              <a:t> </a:t>
            </a:r>
            <a:r>
              <a:rPr lang="de-AT" dirty="0" err="1">
                <a:latin typeface="+mn-lt"/>
              </a:rPr>
              <a:t>as</a:t>
            </a:r>
            <a:r>
              <a:rPr lang="de-AT" dirty="0">
                <a:latin typeface="+mn-lt"/>
              </a:rPr>
              <a:t> a </a:t>
            </a:r>
            <a:r>
              <a:rPr lang="de-AT" dirty="0" err="1">
                <a:latin typeface="+mn-lt"/>
              </a:rPr>
              <a:t>discipline</a:t>
            </a:r>
            <a:r>
              <a:rPr lang="de-AT" dirty="0">
                <a:latin typeface="+mn-lt"/>
              </a:rPr>
              <a:t>: </a:t>
            </a:r>
            <a:r>
              <a:rPr lang="de-AT" dirty="0" err="1">
                <a:latin typeface="+mn-lt"/>
              </a:rPr>
              <a:t>we</a:t>
            </a:r>
            <a:r>
              <a:rPr lang="de-AT" dirty="0">
                <a:latin typeface="+mn-lt"/>
              </a:rPr>
              <a:t> </a:t>
            </a:r>
            <a:r>
              <a:rPr lang="de-AT" dirty="0" err="1">
                <a:latin typeface="+mn-lt"/>
              </a:rPr>
              <a:t>have</a:t>
            </a:r>
            <a:r>
              <a:rPr lang="de-AT" dirty="0">
                <a:latin typeface="+mn-lt"/>
              </a:rPr>
              <a:t> </a:t>
            </a:r>
            <a:r>
              <a:rPr lang="de-AT" dirty="0" err="1">
                <a:latin typeface="+mn-lt"/>
              </a:rPr>
              <a:t>to</a:t>
            </a:r>
            <a:r>
              <a:rPr lang="de-AT" dirty="0">
                <a:latin typeface="+mn-lt"/>
              </a:rPr>
              <a:t> </a:t>
            </a:r>
            <a:r>
              <a:rPr lang="de-AT" dirty="0" err="1">
                <a:latin typeface="+mn-lt"/>
              </a:rPr>
              <a:t>manoever</a:t>
            </a:r>
            <a:r>
              <a:rPr lang="de-AT" dirty="0">
                <a:latin typeface="+mn-lt"/>
              </a:rPr>
              <a:t> </a:t>
            </a:r>
            <a:r>
              <a:rPr lang="de-AT" dirty="0" err="1">
                <a:latin typeface="+mn-lt"/>
              </a:rPr>
              <a:t>through</a:t>
            </a:r>
            <a:r>
              <a:rPr lang="de-AT" dirty="0">
                <a:latin typeface="+mn-lt"/>
              </a:rPr>
              <a:t> </a:t>
            </a:r>
            <a:r>
              <a:rPr lang="de-AT" dirty="0" err="1">
                <a:latin typeface="+mn-lt"/>
              </a:rPr>
              <a:t>the</a:t>
            </a:r>
            <a:r>
              <a:rPr lang="de-AT" dirty="0">
                <a:latin typeface="+mn-lt"/>
              </a:rPr>
              <a:t> </a:t>
            </a:r>
            <a:r>
              <a:rPr lang="de-AT" dirty="0" err="1">
                <a:latin typeface="+mn-lt"/>
              </a:rPr>
              <a:t>life</a:t>
            </a:r>
            <a:r>
              <a:rPr lang="de-AT" dirty="0">
                <a:latin typeface="+mn-lt"/>
              </a:rPr>
              <a:t> </a:t>
            </a:r>
            <a:r>
              <a:rPr lang="de-AT" dirty="0" err="1">
                <a:latin typeface="+mn-lt"/>
              </a:rPr>
              <a:t>and</a:t>
            </a:r>
            <a:r>
              <a:rPr lang="de-AT" dirty="0">
                <a:latin typeface="+mn-lt"/>
              </a:rPr>
              <a:t> </a:t>
            </a:r>
            <a:r>
              <a:rPr lang="de-AT" dirty="0" err="1">
                <a:latin typeface="+mn-lt"/>
              </a:rPr>
              <a:t>deth</a:t>
            </a:r>
            <a:r>
              <a:rPr lang="de-AT" dirty="0">
                <a:latin typeface="+mn-lt"/>
              </a:rPr>
              <a:t> </a:t>
            </a:r>
            <a:r>
              <a:rPr lang="de-AT" dirty="0" err="1">
                <a:latin typeface="+mn-lt"/>
              </a:rPr>
              <a:t>metaphors</a:t>
            </a:r>
            <a:r>
              <a:rPr lang="de-AT" dirty="0">
                <a:latin typeface="+mn-lt"/>
              </a:rPr>
              <a:t> </a:t>
            </a:r>
            <a:r>
              <a:rPr lang="de-AT" dirty="0" err="1">
                <a:latin typeface="+mn-lt"/>
              </a:rPr>
              <a:t>used</a:t>
            </a:r>
            <a:r>
              <a:rPr lang="de-AT" dirty="0">
                <a:latin typeface="+mn-lt"/>
              </a:rPr>
              <a:t> </a:t>
            </a:r>
            <a:r>
              <a:rPr lang="de-AT" dirty="0" err="1">
                <a:latin typeface="+mn-lt"/>
              </a:rPr>
              <a:t>to</a:t>
            </a:r>
            <a:r>
              <a:rPr lang="de-AT" dirty="0">
                <a:latin typeface="+mn-lt"/>
              </a:rPr>
              <a:t> </a:t>
            </a:r>
            <a:r>
              <a:rPr lang="de-AT" dirty="0" err="1">
                <a:latin typeface="+mn-lt"/>
              </a:rPr>
              <a:t>describe</a:t>
            </a:r>
            <a:r>
              <a:rPr lang="de-AT" dirty="0">
                <a:latin typeface="+mn-lt"/>
              </a:rPr>
              <a:t> </a:t>
            </a:r>
            <a:r>
              <a:rPr lang="de-AT" dirty="0" err="1">
                <a:latin typeface="+mn-lt"/>
              </a:rPr>
              <a:t>the</a:t>
            </a:r>
            <a:r>
              <a:rPr lang="de-AT" dirty="0">
                <a:latin typeface="+mn-lt"/>
              </a:rPr>
              <a:t> </a:t>
            </a:r>
            <a:r>
              <a:rPr lang="de-AT" dirty="0" err="1">
                <a:latin typeface="+mn-lt"/>
              </a:rPr>
              <a:t>future</a:t>
            </a:r>
            <a:r>
              <a:rPr lang="de-AT" dirty="0">
                <a:latin typeface="+mn-lt"/>
              </a:rPr>
              <a:t> </a:t>
            </a:r>
            <a:r>
              <a:rPr lang="de-AT" dirty="0" err="1">
                <a:latin typeface="+mn-lt"/>
              </a:rPr>
              <a:t>of</a:t>
            </a:r>
            <a:r>
              <a:rPr lang="de-AT" dirty="0">
                <a:latin typeface="+mn-lt"/>
              </a:rPr>
              <a:t> </a:t>
            </a:r>
            <a:r>
              <a:rPr lang="de-AT" dirty="0" err="1">
                <a:latin typeface="+mn-lt"/>
              </a:rPr>
              <a:t>journalism</a:t>
            </a:r>
            <a:r>
              <a:rPr lang="de-AT" dirty="0">
                <a:latin typeface="+mn-lt"/>
              </a:rPr>
              <a:t>; </a:t>
            </a:r>
          </a:p>
          <a:p>
            <a:pPr marL="0" indent="0">
              <a:buFontTx/>
              <a:buNone/>
            </a:pPr>
            <a:endParaRPr lang="de-AT" dirty="0">
              <a:latin typeface="+mn-lt"/>
            </a:endParaRPr>
          </a:p>
          <a:p>
            <a:pPr marL="0" indent="0">
              <a:buFontTx/>
              <a:buNone/>
            </a:pPr>
            <a:r>
              <a:rPr lang="de-AT" dirty="0" err="1">
                <a:latin typeface="+mn-lt"/>
              </a:rPr>
              <a:t>as</a:t>
            </a:r>
            <a:r>
              <a:rPr lang="de-AT" dirty="0">
                <a:latin typeface="+mn-lt"/>
              </a:rPr>
              <a:t> </a:t>
            </a:r>
            <a:r>
              <a:rPr lang="de-AT" dirty="0" err="1">
                <a:latin typeface="+mn-lt"/>
              </a:rPr>
              <a:t>critical</a:t>
            </a:r>
            <a:r>
              <a:rPr lang="de-AT" dirty="0">
                <a:latin typeface="+mn-lt"/>
              </a:rPr>
              <a:t> </a:t>
            </a:r>
            <a:r>
              <a:rPr lang="de-AT" dirty="0" err="1">
                <a:latin typeface="+mn-lt"/>
              </a:rPr>
              <a:t>journalism</a:t>
            </a:r>
            <a:r>
              <a:rPr lang="de-AT" dirty="0">
                <a:latin typeface="+mn-lt"/>
              </a:rPr>
              <a:t> </a:t>
            </a:r>
            <a:r>
              <a:rPr lang="de-AT" dirty="0" err="1">
                <a:latin typeface="+mn-lt"/>
              </a:rPr>
              <a:t>researchers</a:t>
            </a:r>
            <a:r>
              <a:rPr lang="de-AT" dirty="0">
                <a:latin typeface="+mn-lt"/>
              </a:rPr>
              <a:t>: </a:t>
            </a:r>
            <a:r>
              <a:rPr lang="de-AT" dirty="0" err="1">
                <a:latin typeface="+mn-lt"/>
              </a:rPr>
              <a:t>we</a:t>
            </a:r>
            <a:r>
              <a:rPr lang="de-AT" dirty="0">
                <a:latin typeface="+mn-lt"/>
              </a:rPr>
              <a:t> </a:t>
            </a:r>
            <a:r>
              <a:rPr lang="de-AT" dirty="0" err="1">
                <a:latin typeface="+mn-lt"/>
              </a:rPr>
              <a:t>don't</a:t>
            </a:r>
            <a:r>
              <a:rPr lang="de-AT" dirty="0">
                <a:latin typeface="+mn-lt"/>
              </a:rPr>
              <a:t> do </a:t>
            </a:r>
            <a:r>
              <a:rPr lang="de-AT" dirty="0" err="1">
                <a:latin typeface="+mn-lt"/>
              </a:rPr>
              <a:t>the</a:t>
            </a:r>
            <a:r>
              <a:rPr lang="de-AT" dirty="0">
                <a:latin typeface="+mn-lt"/>
              </a:rPr>
              <a:t> </a:t>
            </a:r>
            <a:r>
              <a:rPr lang="de-AT" dirty="0" err="1">
                <a:latin typeface="+mn-lt"/>
              </a:rPr>
              <a:t>death</a:t>
            </a:r>
            <a:r>
              <a:rPr lang="de-AT" dirty="0">
                <a:latin typeface="+mn-lt"/>
              </a:rPr>
              <a:t> </a:t>
            </a:r>
            <a:r>
              <a:rPr lang="de-AT" dirty="0" err="1">
                <a:latin typeface="+mn-lt"/>
              </a:rPr>
              <a:t>metaphor</a:t>
            </a:r>
            <a:r>
              <a:rPr lang="de-AT" dirty="0">
                <a:latin typeface="+mn-lt"/>
              </a:rPr>
              <a:t>!:-)</a:t>
            </a:r>
          </a:p>
          <a:p>
            <a:pPr marL="0" indent="0">
              <a:buFontTx/>
              <a:buNone/>
            </a:pPr>
            <a:r>
              <a:rPr lang="de-AT" dirty="0" err="1">
                <a:latin typeface="+mn-lt"/>
              </a:rPr>
              <a:t>we</a:t>
            </a:r>
            <a:r>
              <a:rPr lang="de-AT" dirty="0">
                <a:latin typeface="+mn-lt"/>
              </a:rPr>
              <a:t> </a:t>
            </a:r>
            <a:r>
              <a:rPr lang="de-AT" dirty="0" err="1">
                <a:latin typeface="+mn-lt"/>
              </a:rPr>
              <a:t>refer</a:t>
            </a:r>
            <a:r>
              <a:rPr lang="de-AT" dirty="0">
                <a:latin typeface="+mn-lt"/>
              </a:rPr>
              <a:t> </a:t>
            </a:r>
            <a:r>
              <a:rPr lang="de-AT" dirty="0" err="1">
                <a:latin typeface="+mn-lt"/>
              </a:rPr>
              <a:t>to</a:t>
            </a:r>
            <a:r>
              <a:rPr lang="de-AT" dirty="0">
                <a:latin typeface="+mn-lt"/>
              </a:rPr>
              <a:t> George Brock </a:t>
            </a:r>
            <a:r>
              <a:rPr lang="de-AT" dirty="0" err="1">
                <a:latin typeface="+mn-lt"/>
              </a:rPr>
              <a:t>from</a:t>
            </a:r>
            <a:r>
              <a:rPr lang="de-AT" dirty="0">
                <a:latin typeface="+mn-lt"/>
              </a:rPr>
              <a:t> City Univ. London, </a:t>
            </a:r>
            <a:r>
              <a:rPr lang="de-AT" dirty="0" err="1">
                <a:latin typeface="+mn-lt"/>
              </a:rPr>
              <a:t>stating</a:t>
            </a:r>
            <a:r>
              <a:rPr lang="de-AT" dirty="0">
                <a:latin typeface="+mn-lt"/>
              </a:rPr>
              <a:t> </a:t>
            </a:r>
            <a:r>
              <a:rPr lang="de-AT" dirty="0" err="1">
                <a:latin typeface="+mn-lt"/>
              </a:rPr>
              <a:t>that</a:t>
            </a:r>
            <a:r>
              <a:rPr lang="de-AT" dirty="0">
                <a:latin typeface="+mn-lt"/>
              </a:rPr>
              <a:t> „</a:t>
            </a:r>
            <a:r>
              <a:rPr lang="de-AT" dirty="0" err="1">
                <a:latin typeface="+mn-lt"/>
              </a:rPr>
              <a:t>journalism</a:t>
            </a:r>
            <a:r>
              <a:rPr lang="de-AT" dirty="0">
                <a:latin typeface="+mn-lt"/>
              </a:rPr>
              <a:t> </a:t>
            </a:r>
            <a:r>
              <a:rPr lang="de-AT" dirty="0" err="1">
                <a:latin typeface="+mn-lt"/>
              </a:rPr>
              <a:t>is</a:t>
            </a:r>
            <a:r>
              <a:rPr lang="de-AT" dirty="0">
                <a:latin typeface="+mn-lt"/>
              </a:rPr>
              <a:t> </a:t>
            </a:r>
            <a:r>
              <a:rPr lang="de-AT" dirty="0" err="1">
                <a:latin typeface="+mn-lt"/>
              </a:rPr>
              <a:t>going</a:t>
            </a:r>
            <a:r>
              <a:rPr lang="de-AT" dirty="0">
                <a:latin typeface="+mn-lt"/>
              </a:rPr>
              <a:t> </a:t>
            </a:r>
            <a:r>
              <a:rPr lang="de-AT" dirty="0" err="1">
                <a:latin typeface="+mn-lt"/>
              </a:rPr>
              <a:t>to</a:t>
            </a:r>
            <a:r>
              <a:rPr lang="de-AT" dirty="0">
                <a:latin typeface="+mn-lt"/>
              </a:rPr>
              <a:t> </a:t>
            </a:r>
            <a:r>
              <a:rPr lang="de-AT" dirty="0" err="1">
                <a:latin typeface="+mn-lt"/>
              </a:rPr>
              <a:t>adapt</a:t>
            </a:r>
            <a:r>
              <a:rPr lang="de-AT" dirty="0">
                <a:latin typeface="+mn-lt"/>
              </a:rPr>
              <a:t> an </a:t>
            </a:r>
            <a:r>
              <a:rPr lang="de-AT" dirty="0" err="1">
                <a:latin typeface="+mn-lt"/>
              </a:rPr>
              <a:t>flourish</a:t>
            </a:r>
            <a:r>
              <a:rPr lang="de-AT" dirty="0">
                <a:latin typeface="+mn-lt"/>
              </a:rPr>
              <a:t>“, </a:t>
            </a:r>
            <a:r>
              <a:rPr lang="de-AT" dirty="0" err="1">
                <a:latin typeface="+mn-lt"/>
              </a:rPr>
              <a:t>has</a:t>
            </a:r>
            <a:r>
              <a:rPr lang="de-AT" dirty="0">
                <a:latin typeface="+mn-lt"/>
              </a:rPr>
              <a:t> </a:t>
            </a:r>
            <a:r>
              <a:rPr lang="de-AT" dirty="0" err="1">
                <a:latin typeface="+mn-lt"/>
              </a:rPr>
              <a:t>to</a:t>
            </a:r>
            <a:r>
              <a:rPr lang="de-AT" dirty="0">
                <a:latin typeface="+mn-lt"/>
              </a:rPr>
              <a:t> </a:t>
            </a:r>
            <a:r>
              <a:rPr lang="de-AT" dirty="0" err="1">
                <a:latin typeface="+mn-lt"/>
              </a:rPr>
              <a:t>reinvent</a:t>
            </a:r>
            <a:r>
              <a:rPr lang="de-AT" dirty="0">
                <a:latin typeface="+mn-lt"/>
              </a:rPr>
              <a:t>, </a:t>
            </a:r>
            <a:r>
              <a:rPr lang="de-AT" dirty="0" err="1">
                <a:latin typeface="+mn-lt"/>
              </a:rPr>
              <a:t>reconstruct</a:t>
            </a:r>
            <a:r>
              <a:rPr lang="de-AT" dirty="0">
                <a:latin typeface="+mn-lt"/>
              </a:rPr>
              <a:t> </a:t>
            </a:r>
            <a:r>
              <a:rPr lang="de-AT" dirty="0" err="1">
                <a:latin typeface="+mn-lt"/>
              </a:rPr>
              <a:t>itself</a:t>
            </a:r>
            <a:r>
              <a:rPr lang="de-AT" dirty="0">
                <a:latin typeface="+mn-lt"/>
              </a:rPr>
              <a:t> (in „</a:t>
            </a:r>
            <a:r>
              <a:rPr lang="de-AT" i="1" dirty="0" err="1">
                <a:latin typeface="+mn-lt"/>
              </a:rPr>
              <a:t>the</a:t>
            </a:r>
            <a:r>
              <a:rPr lang="de-AT" i="1" dirty="0">
                <a:latin typeface="+mn-lt"/>
              </a:rPr>
              <a:t> </a:t>
            </a:r>
            <a:r>
              <a:rPr lang="de-AT" i="1" dirty="0" err="1">
                <a:latin typeface="+mn-lt"/>
              </a:rPr>
              <a:t>conversation</a:t>
            </a:r>
            <a:r>
              <a:rPr lang="de-AT" i="1" dirty="0">
                <a:latin typeface="+mn-lt"/>
              </a:rPr>
              <a:t>“)..</a:t>
            </a:r>
            <a:endParaRPr lang="de-AT" dirty="0">
              <a:latin typeface="+mn-lt"/>
            </a:endParaRPr>
          </a:p>
          <a:p>
            <a:endParaRPr lang="de-DE" dirty="0"/>
          </a:p>
        </p:txBody>
      </p:sp>
      <p:sp>
        <p:nvSpPr>
          <p:cNvPr id="4" name="Foliennummernplatzhalter 3"/>
          <p:cNvSpPr>
            <a:spLocks noGrp="1"/>
          </p:cNvSpPr>
          <p:nvPr>
            <p:ph type="sldNum" sz="quarter" idx="10"/>
          </p:nvPr>
        </p:nvSpPr>
        <p:spPr/>
        <p:txBody>
          <a:bodyPr/>
          <a:lstStyle/>
          <a:p>
            <a:fld id="{7527E287-346A-8245-83DD-A1D603B02AED}" type="slidenum">
              <a:rPr lang="de-DE" smtClean="0"/>
              <a:t>7</a:t>
            </a:fld>
            <a:endParaRPr lang="de-DE"/>
          </a:p>
        </p:txBody>
      </p:sp>
    </p:spTree>
    <p:extLst>
      <p:ext uri="{BB962C8B-B14F-4D97-AF65-F5344CB8AC3E}">
        <p14:creationId xmlns:p14="http://schemas.microsoft.com/office/powerpoint/2010/main" val="29102986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AT" dirty="0">
                <a:latin typeface="+mn-lt"/>
              </a:rPr>
              <a:t>but </a:t>
            </a:r>
            <a:r>
              <a:rPr lang="de-AT" dirty="0" err="1">
                <a:latin typeface="+mn-lt"/>
              </a:rPr>
              <a:t>how</a:t>
            </a:r>
            <a:r>
              <a:rPr lang="de-AT" dirty="0">
                <a:latin typeface="+mn-lt"/>
              </a:rPr>
              <a:t> - </a:t>
            </a:r>
            <a:r>
              <a:rPr lang="de-AT" dirty="0" err="1">
                <a:latin typeface="+mn-lt"/>
              </a:rPr>
              <a:t>how</a:t>
            </a:r>
            <a:r>
              <a:rPr lang="de-AT" dirty="0">
                <a:latin typeface="+mn-lt"/>
              </a:rPr>
              <a:t> </a:t>
            </a:r>
            <a:r>
              <a:rPr lang="de-AT" dirty="0" err="1">
                <a:latin typeface="+mn-lt"/>
              </a:rPr>
              <a:t>can</a:t>
            </a:r>
            <a:r>
              <a:rPr lang="de-AT" dirty="0">
                <a:latin typeface="+mn-lt"/>
              </a:rPr>
              <a:t> </a:t>
            </a:r>
            <a:r>
              <a:rPr lang="de-AT" dirty="0" err="1">
                <a:latin typeface="+mn-lt"/>
              </a:rPr>
              <a:t>we</a:t>
            </a:r>
            <a:r>
              <a:rPr lang="de-AT" dirty="0">
                <a:latin typeface="+mn-lt"/>
              </a:rPr>
              <a:t> </a:t>
            </a:r>
            <a:r>
              <a:rPr lang="de-AT" dirty="0" err="1">
                <a:latin typeface="+mn-lt"/>
              </a:rPr>
              <a:t>reconceptualize</a:t>
            </a:r>
            <a:r>
              <a:rPr lang="de-AT" dirty="0">
                <a:latin typeface="+mn-lt"/>
              </a:rPr>
              <a:t> </a:t>
            </a:r>
            <a:r>
              <a:rPr lang="de-AT" dirty="0" err="1">
                <a:latin typeface="+mn-lt"/>
              </a:rPr>
              <a:t>jouranlism</a:t>
            </a:r>
            <a:r>
              <a:rPr lang="de-AT" dirty="0">
                <a:latin typeface="+mn-lt"/>
              </a:rPr>
              <a:t> - </a:t>
            </a:r>
            <a:r>
              <a:rPr lang="de-AT" dirty="0" err="1">
                <a:latin typeface="+mn-lt"/>
              </a:rPr>
              <a:t>particularly</a:t>
            </a:r>
            <a:r>
              <a:rPr lang="de-AT" dirty="0">
                <a:latin typeface="+mn-lt"/>
              </a:rPr>
              <a:t> in a "</a:t>
            </a:r>
            <a:r>
              <a:rPr lang="de-AT" dirty="0" err="1">
                <a:latin typeface="+mn-lt"/>
              </a:rPr>
              <a:t>risk</a:t>
            </a:r>
            <a:r>
              <a:rPr lang="de-AT" dirty="0">
                <a:latin typeface="+mn-lt"/>
              </a:rPr>
              <a:t> </a:t>
            </a:r>
            <a:r>
              <a:rPr lang="de-AT" dirty="0" err="1">
                <a:latin typeface="+mn-lt"/>
              </a:rPr>
              <a:t>society</a:t>
            </a:r>
            <a:r>
              <a:rPr lang="de-AT" dirty="0">
                <a:latin typeface="+mn-lt"/>
              </a:rPr>
              <a:t>" </a:t>
            </a:r>
            <a:r>
              <a:rPr lang="de-AT" dirty="0" err="1">
                <a:latin typeface="+mn-lt"/>
              </a:rPr>
              <a:t>referring</a:t>
            </a:r>
            <a:r>
              <a:rPr lang="de-AT" dirty="0">
                <a:latin typeface="+mn-lt"/>
              </a:rPr>
              <a:t> </a:t>
            </a:r>
            <a:r>
              <a:rPr lang="de-AT" dirty="0" err="1">
                <a:latin typeface="+mn-lt"/>
              </a:rPr>
              <a:t>to</a:t>
            </a:r>
            <a:r>
              <a:rPr lang="de-AT" dirty="0">
                <a:latin typeface="+mn-lt"/>
              </a:rPr>
              <a:t> Beck - </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AT"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where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1. climate crisis is not only about global changes and ecological decline but also about our political and communicative capacity of the society to respond (Hackett et al., 2017, p. 2).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and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2. with new coordinates like sustainability as normative framework, journalism “is being turned upside down. It is on a roller-coaster ride that can be exhilarating but rather scary” (Beckett, 2008, p. 9). </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AT"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de-AT" dirty="0">
              <a:latin typeface="+mn-lt"/>
            </a:endParaRPr>
          </a:p>
          <a:p>
            <a:endParaRPr lang="de-DE" dirty="0"/>
          </a:p>
        </p:txBody>
      </p:sp>
      <p:sp>
        <p:nvSpPr>
          <p:cNvPr id="4" name="Foliennummernplatzhalter 3"/>
          <p:cNvSpPr>
            <a:spLocks noGrp="1"/>
          </p:cNvSpPr>
          <p:nvPr>
            <p:ph type="sldNum" sz="quarter" idx="10"/>
          </p:nvPr>
        </p:nvSpPr>
        <p:spPr/>
        <p:txBody>
          <a:bodyPr/>
          <a:lstStyle/>
          <a:p>
            <a:fld id="{7527E287-346A-8245-83DD-A1D603B02AED}" type="slidenum">
              <a:rPr lang="de-DE" smtClean="0"/>
              <a:t>8</a:t>
            </a:fld>
            <a:endParaRPr lang="de-DE"/>
          </a:p>
        </p:txBody>
      </p:sp>
    </p:spTree>
    <p:extLst>
      <p:ext uri="{BB962C8B-B14F-4D97-AF65-F5344CB8AC3E}">
        <p14:creationId xmlns:p14="http://schemas.microsoft.com/office/powerpoint/2010/main" val="4205537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83824780-DB00-4A87-AF52-AE94F8FBEF0E}" type="slidenum">
              <a:rPr lang="de-DE" smtClean="0"/>
              <a:pPr/>
              <a:t>18</a:t>
            </a:fld>
            <a:endParaRPr lang="de-DE"/>
          </a:p>
        </p:txBody>
      </p:sp>
    </p:spTree>
    <p:extLst>
      <p:ext uri="{BB962C8B-B14F-4D97-AF65-F5344CB8AC3E}">
        <p14:creationId xmlns:p14="http://schemas.microsoft.com/office/powerpoint/2010/main" val="5323781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err="1"/>
              <a:t>Newig</a:t>
            </a:r>
            <a:r>
              <a:rPr lang="de-DE" dirty="0"/>
              <a:t> </a:t>
            </a:r>
            <a:r>
              <a:rPr lang="de-DE" dirty="0" err="1"/>
              <a:t>text</a:t>
            </a:r>
            <a:endParaRPr lang="de-DE" dirty="0"/>
          </a:p>
        </p:txBody>
      </p:sp>
      <p:sp>
        <p:nvSpPr>
          <p:cNvPr id="4" name="Foliennummernplatzhalter 3"/>
          <p:cNvSpPr>
            <a:spLocks noGrp="1"/>
          </p:cNvSpPr>
          <p:nvPr>
            <p:ph type="sldNum" sz="quarter" idx="10"/>
          </p:nvPr>
        </p:nvSpPr>
        <p:spPr/>
        <p:txBody>
          <a:bodyPr/>
          <a:lstStyle/>
          <a:p>
            <a:fld id="{83824780-DB00-4A87-AF52-AE94F8FBEF0E}" type="slidenum">
              <a:rPr lang="de-DE" smtClean="0"/>
              <a:pPr/>
              <a:t>19</a:t>
            </a:fld>
            <a:endParaRPr lang="de-DE"/>
          </a:p>
        </p:txBody>
      </p:sp>
    </p:spTree>
    <p:extLst>
      <p:ext uri="{BB962C8B-B14F-4D97-AF65-F5344CB8AC3E}">
        <p14:creationId xmlns:p14="http://schemas.microsoft.com/office/powerpoint/2010/main" val="416790612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5.jpeg"/><Relationship Id="rId4" Type="http://schemas.openxmlformats.org/officeDocument/2006/relationships/image" Target="../media/image1.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1_Titelfolie">
    <p:spTree>
      <p:nvGrpSpPr>
        <p:cNvPr id="1" name=""/>
        <p:cNvGrpSpPr/>
        <p:nvPr/>
      </p:nvGrpSpPr>
      <p:grpSpPr>
        <a:xfrm>
          <a:off x="0" y="0"/>
          <a:ext cx="0" cy="0"/>
          <a:chOff x="0" y="0"/>
          <a:chExt cx="0" cy="0"/>
        </a:xfrm>
      </p:grpSpPr>
      <p:sp>
        <p:nvSpPr>
          <p:cNvPr id="18" name="Rechteck 17"/>
          <p:cNvSpPr/>
          <p:nvPr userDrawn="1"/>
        </p:nvSpPr>
        <p:spPr>
          <a:xfrm>
            <a:off x="0" y="1772816"/>
            <a:ext cx="12192000" cy="2304256"/>
          </a:xfrm>
          <a:prstGeom prst="rect">
            <a:avLst/>
          </a:prstGeom>
          <a:solidFill>
            <a:srgbClr val="861A59">
              <a:alpha val="80000"/>
            </a:srgbClr>
          </a:solidFill>
          <a:ln>
            <a:solidFill>
              <a:srgbClr val="861A5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400">
              <a:latin typeface="Verdana" pitchFamily="34" charset="0"/>
            </a:endParaRPr>
          </a:p>
        </p:txBody>
      </p:sp>
      <p:sp>
        <p:nvSpPr>
          <p:cNvPr id="11" name="Rechteck 10"/>
          <p:cNvSpPr/>
          <p:nvPr userDrawn="1"/>
        </p:nvSpPr>
        <p:spPr>
          <a:xfrm>
            <a:off x="0" y="3212976"/>
            <a:ext cx="11376587" cy="864096"/>
          </a:xfrm>
          <a:prstGeom prst="rect">
            <a:avLst/>
          </a:prstGeom>
          <a:solidFill>
            <a:schemeClr val="bg1">
              <a:lumMod val="95000"/>
              <a:alpha val="6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5166" name="Rectangle 46"/>
          <p:cNvSpPr>
            <a:spLocks noGrp="1" noChangeArrowheads="1"/>
          </p:cNvSpPr>
          <p:nvPr>
            <p:ph type="ctrTitle" sz="quarter" hasCustomPrompt="1"/>
          </p:nvPr>
        </p:nvSpPr>
        <p:spPr>
          <a:xfrm>
            <a:off x="1007533" y="1772817"/>
            <a:ext cx="10363200" cy="1470025"/>
          </a:xfrm>
          <a:prstGeom prst="rect">
            <a:avLst/>
          </a:prstGeom>
        </p:spPr>
        <p:txBody>
          <a:bodyPr>
            <a:normAutofit/>
          </a:bodyPr>
          <a:lstStyle>
            <a:lvl1pPr marL="0" indent="0" algn="l">
              <a:defRPr sz="4000" b="0" baseline="0">
                <a:solidFill>
                  <a:schemeClr val="bg1"/>
                </a:solidFill>
                <a:latin typeface="Verdana" pitchFamily="34" charset="0"/>
              </a:defRPr>
            </a:lvl1pPr>
          </a:lstStyle>
          <a:p>
            <a:r>
              <a:rPr lang="en-GB" noProof="0" dirty="0"/>
              <a:t>Title of the Chapter</a:t>
            </a:r>
          </a:p>
        </p:txBody>
      </p:sp>
      <p:sp>
        <p:nvSpPr>
          <p:cNvPr id="5167" name="Rectangle 47"/>
          <p:cNvSpPr>
            <a:spLocks noGrp="1" noChangeArrowheads="1"/>
          </p:cNvSpPr>
          <p:nvPr>
            <p:ph type="subTitle" sz="quarter" idx="1" hasCustomPrompt="1"/>
          </p:nvPr>
        </p:nvSpPr>
        <p:spPr>
          <a:xfrm>
            <a:off x="1007434" y="3429000"/>
            <a:ext cx="10369153" cy="432048"/>
          </a:xfrm>
        </p:spPr>
        <p:txBody>
          <a:bodyPr/>
          <a:lstStyle>
            <a:lvl1pPr marL="0" marR="0" indent="0" algn="l" defTabSz="914400" rtl="0" eaLnBrk="1" fontAlgn="auto" latinLnBrk="0" hangingPunct="1">
              <a:lnSpc>
                <a:spcPct val="100000"/>
              </a:lnSpc>
              <a:spcBef>
                <a:spcPct val="20000"/>
              </a:spcBef>
              <a:spcAft>
                <a:spcPts val="0"/>
              </a:spcAft>
              <a:buClrTx/>
              <a:buSzTx/>
              <a:buFontTx/>
              <a:buNone/>
              <a:tabLst/>
              <a:defRPr sz="2200" baseline="0">
                <a:solidFill>
                  <a:schemeClr val="bg1"/>
                </a:solidFill>
                <a:latin typeface="Verdana" pitchFamily="34" charset="0"/>
              </a:defRPr>
            </a:lvl1pPr>
          </a:lstStyle>
          <a:p>
            <a:pPr marL="0" marR="0" lvl="0" indent="0" algn="l" defTabSz="914400" rtl="0" eaLnBrk="1" fontAlgn="auto" latinLnBrk="0" hangingPunct="1">
              <a:lnSpc>
                <a:spcPct val="100000"/>
              </a:lnSpc>
              <a:spcBef>
                <a:spcPct val="20000"/>
              </a:spcBef>
              <a:spcAft>
                <a:spcPts val="0"/>
              </a:spcAft>
              <a:buClrTx/>
              <a:buSzTx/>
              <a:buFontTx/>
              <a:buNone/>
              <a:tabLst/>
              <a:defRPr/>
            </a:pPr>
            <a:r>
              <a:rPr lang="en-GB" noProof="0" dirty="0"/>
              <a:t>Lesson XX: Title</a:t>
            </a:r>
          </a:p>
          <a:p>
            <a:endParaRPr lang="en-GB" noProof="0" dirty="0"/>
          </a:p>
        </p:txBody>
      </p:sp>
      <p:sp>
        <p:nvSpPr>
          <p:cNvPr id="20" name="Rechteck 19"/>
          <p:cNvSpPr/>
          <p:nvPr userDrawn="1"/>
        </p:nvSpPr>
        <p:spPr>
          <a:xfrm>
            <a:off x="11376587" y="1772816"/>
            <a:ext cx="815413" cy="2304256"/>
          </a:xfrm>
          <a:prstGeom prst="rect">
            <a:avLst/>
          </a:prstGeom>
          <a:solidFill>
            <a:srgbClr val="95843F">
              <a:alpha val="80000"/>
            </a:srgbClr>
          </a:solidFill>
          <a:ln>
            <a:solidFill>
              <a:srgbClr val="95843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29" name="Textfeld 28"/>
          <p:cNvSpPr txBox="1"/>
          <p:nvPr userDrawn="1"/>
        </p:nvSpPr>
        <p:spPr>
          <a:xfrm>
            <a:off x="895912" y="6441952"/>
            <a:ext cx="9940269" cy="253916"/>
          </a:xfrm>
          <a:prstGeom prst="rect">
            <a:avLst/>
          </a:prstGeom>
          <a:noFill/>
        </p:spPr>
        <p:txBody>
          <a:bodyPr wrap="square"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050" noProof="0" dirty="0">
                <a:solidFill>
                  <a:schemeClr val="bg1">
                    <a:lumMod val="65000"/>
                  </a:schemeClr>
                </a:solidFill>
                <a:latin typeface="Verdana" pitchFamily="34" charset="0"/>
              </a:rPr>
              <a:t>Course: </a:t>
            </a:r>
            <a:r>
              <a:rPr lang="en-GB" sz="1050" kern="1200" noProof="0" dirty="0">
                <a:solidFill>
                  <a:schemeClr val="bg1">
                    <a:lumMod val="65000"/>
                  </a:schemeClr>
                </a:solidFill>
                <a:effectLst/>
                <a:latin typeface="Verdana" panose="020B0604030504040204" pitchFamily="34" charset="0"/>
                <a:ea typeface="Verdana" panose="020B0604030504040204" pitchFamily="34" charset="0"/>
                <a:cs typeface="+mn-cs"/>
              </a:rPr>
              <a:t>Sustainability</a:t>
            </a:r>
            <a:r>
              <a:rPr lang="en-GB" sz="1050" kern="1200" baseline="0" noProof="0" dirty="0">
                <a:solidFill>
                  <a:schemeClr val="bg1">
                    <a:lumMod val="65000"/>
                  </a:schemeClr>
                </a:solidFill>
                <a:effectLst/>
                <a:latin typeface="Verdana" panose="020B0604030504040204" pitchFamily="34" charset="0"/>
                <a:ea typeface="Verdana" panose="020B0604030504040204" pitchFamily="34" charset="0"/>
                <a:cs typeface="+mn-cs"/>
              </a:rPr>
              <a:t> </a:t>
            </a:r>
            <a:r>
              <a:rPr lang="en-GB" sz="1050" kern="1200" baseline="0" noProof="0" dirty="0" smtClean="0">
                <a:solidFill>
                  <a:schemeClr val="bg1">
                    <a:lumMod val="65000"/>
                  </a:schemeClr>
                </a:solidFill>
                <a:effectLst/>
                <a:latin typeface="Verdana" panose="020B0604030504040204" pitchFamily="34" charset="0"/>
                <a:ea typeface="Verdana" panose="020B0604030504040204" pitchFamily="34" charset="0"/>
                <a:cs typeface="+mn-cs"/>
              </a:rPr>
              <a:t>Communication		</a:t>
            </a:r>
            <a:r>
              <a:rPr lang="en-GB" sz="1050" kern="1200" noProof="0" dirty="0" smtClean="0">
                <a:solidFill>
                  <a:schemeClr val="bg1">
                    <a:lumMod val="65000"/>
                  </a:schemeClr>
                </a:solidFill>
                <a:effectLst/>
                <a:latin typeface="Verdana" panose="020B0604030504040204" pitchFamily="34" charset="0"/>
                <a:ea typeface="Verdana" panose="020B0604030504040204" pitchFamily="34" charset="0"/>
                <a:cs typeface="+mn-cs"/>
              </a:rPr>
              <a:t>                                                         </a:t>
            </a:r>
            <a:r>
              <a:rPr lang="en-GB" sz="1050" kern="1200" noProof="0" dirty="0">
                <a:solidFill>
                  <a:schemeClr val="bg1">
                    <a:lumMod val="65000"/>
                  </a:schemeClr>
                </a:solidFill>
                <a:effectLst/>
                <a:latin typeface="Verdana" panose="020B0604030504040204" pitchFamily="34" charset="0"/>
                <a:ea typeface="Verdana" panose="020B0604030504040204" pitchFamily="34" charset="0"/>
                <a:cs typeface="+mn-cs"/>
              </a:rPr>
              <a:t>			</a:t>
            </a:r>
            <a:r>
              <a:rPr lang="en-GB" sz="1050" i="1" noProof="0" dirty="0">
                <a:solidFill>
                  <a:schemeClr val="bg1">
                    <a:lumMod val="65000"/>
                  </a:schemeClr>
                </a:solidFill>
                <a:latin typeface="Verdana" panose="020B0604030504040204" pitchFamily="34" charset="0"/>
                <a:ea typeface="Verdana" panose="020B0604030504040204" pitchFamily="34" charset="0"/>
              </a:rPr>
              <a:t>produced by…</a:t>
            </a:r>
            <a:endParaRPr lang="en-GB" sz="1050" i="1" noProof="0" dirty="0">
              <a:solidFill>
                <a:schemeClr val="bg1">
                  <a:lumMod val="65000"/>
                </a:schemeClr>
              </a:solidFill>
              <a:latin typeface="Verdana" pitchFamily="34" charset="0"/>
            </a:endParaRPr>
          </a:p>
        </p:txBody>
      </p:sp>
      <p:sp>
        <p:nvSpPr>
          <p:cNvPr id="2" name="Textfeld 1"/>
          <p:cNvSpPr txBox="1"/>
          <p:nvPr userDrawn="1"/>
        </p:nvSpPr>
        <p:spPr>
          <a:xfrm>
            <a:off x="927319" y="4509651"/>
            <a:ext cx="8160907" cy="1077218"/>
          </a:xfrm>
          <a:prstGeom prst="rect">
            <a:avLst/>
          </a:prstGeom>
          <a:noFill/>
        </p:spPr>
        <p:txBody>
          <a:bodyPr wrap="square" rtlCol="0">
            <a:spAutoFit/>
          </a:bodyPr>
          <a:lstStyle/>
          <a:p>
            <a:r>
              <a:rPr lang="en-GB" sz="1600" noProof="0" dirty="0"/>
              <a:t>Assoc Prof. </a:t>
            </a:r>
            <a:r>
              <a:rPr lang="en-GB" sz="1600" noProof="0" dirty="0" err="1"/>
              <a:t>Dr.</a:t>
            </a:r>
            <a:r>
              <a:rPr lang="en-GB" sz="1600" noProof="0" dirty="0"/>
              <a:t> </a:t>
            </a:r>
            <a:r>
              <a:rPr lang="en-GB" sz="1600" noProof="0" dirty="0" err="1"/>
              <a:t>habil</a:t>
            </a:r>
            <a:r>
              <a:rPr lang="en-GB" sz="1600" noProof="0" dirty="0"/>
              <a:t> Franzisca </a:t>
            </a:r>
            <a:r>
              <a:rPr lang="en-GB" sz="1600" noProof="0" dirty="0" err="1"/>
              <a:t>Weder</a:t>
            </a:r>
            <a:endParaRPr lang="en-GB" sz="1600" noProof="0" dirty="0"/>
          </a:p>
          <a:p>
            <a:r>
              <a:rPr lang="en-GB" sz="1600" kern="1200" noProof="0" dirty="0">
                <a:solidFill>
                  <a:schemeClr val="tx1"/>
                </a:solidFill>
                <a:effectLst/>
                <a:latin typeface="+mn-lt"/>
                <a:ea typeface="+mn-ea"/>
                <a:cs typeface="+mn-cs"/>
              </a:rPr>
              <a:t>School of Communication and Arts</a:t>
            </a:r>
          </a:p>
          <a:p>
            <a:r>
              <a:rPr lang="en-GB" sz="1600" kern="1200" noProof="0" dirty="0">
                <a:solidFill>
                  <a:schemeClr val="tx1"/>
                </a:solidFill>
                <a:effectLst/>
                <a:latin typeface="+mn-lt"/>
                <a:ea typeface="+mn-ea"/>
                <a:cs typeface="+mn-cs"/>
              </a:rPr>
              <a:t>The University of Queensland, Brisbane, Australia</a:t>
            </a:r>
          </a:p>
          <a:p>
            <a:endParaRPr lang="en-GB" sz="1600" noProof="0" dirty="0"/>
          </a:p>
        </p:txBody>
      </p:sp>
      <p:grpSp>
        <p:nvGrpSpPr>
          <p:cNvPr id="4" name="Gruppieren 3"/>
          <p:cNvGrpSpPr/>
          <p:nvPr userDrawn="1"/>
        </p:nvGrpSpPr>
        <p:grpSpPr>
          <a:xfrm>
            <a:off x="10384219" y="5420193"/>
            <a:ext cx="1622556" cy="805735"/>
            <a:chOff x="7610964" y="4365104"/>
            <a:chExt cx="1504950" cy="805735"/>
          </a:xfrm>
        </p:grpSpPr>
        <p:pic>
          <p:nvPicPr>
            <p:cNvPr id="15" name="Grafik 14" descr="logo4c"/>
            <p:cNvPicPr/>
            <p:nvPr userDrawn="1"/>
          </p:nvPicPr>
          <p:blipFill>
            <a:blip r:embed="rId2" cstate="print"/>
            <a:srcRect/>
            <a:stretch>
              <a:fillRect/>
            </a:stretch>
          </p:blipFill>
          <p:spPr bwMode="auto">
            <a:xfrm>
              <a:off x="7610964" y="4365104"/>
              <a:ext cx="1468100" cy="288032"/>
            </a:xfrm>
            <a:prstGeom prst="rect">
              <a:avLst/>
            </a:prstGeom>
            <a:noFill/>
            <a:ln w="9525">
              <a:noFill/>
              <a:miter lim="800000"/>
              <a:headEnd/>
              <a:tailEnd/>
            </a:ln>
          </p:spPr>
        </p:pic>
        <p:pic>
          <p:nvPicPr>
            <p:cNvPr id="1027" name="Picture 3"/>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7610964" y="4785076"/>
              <a:ext cx="1504950" cy="385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16" name="Grafik 15"/>
          <p:cNvPicPr>
            <a:picLocks noChangeAspect="1"/>
          </p:cNvPicPr>
          <p:nvPr userDrawn="1"/>
        </p:nvPicPr>
        <p:blipFill>
          <a:blip r:embed="rId4"/>
          <a:stretch>
            <a:fillRect/>
          </a:stretch>
        </p:blipFill>
        <p:spPr>
          <a:xfrm>
            <a:off x="11016660" y="6441300"/>
            <a:ext cx="1056004" cy="372076"/>
          </a:xfrm>
          <a:prstGeom prst="rect">
            <a:avLst/>
          </a:prstGeom>
        </p:spPr>
      </p:pic>
      <p:pic>
        <p:nvPicPr>
          <p:cNvPr id="7" name="Grafik 6"/>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19336" y="116632"/>
            <a:ext cx="2916070" cy="1333251"/>
          </a:xfrm>
          <a:prstGeom prst="rect">
            <a:avLst/>
          </a:prstGeom>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a:xfrm>
            <a:off x="1199456" y="476672"/>
            <a:ext cx="10753195" cy="504056"/>
          </a:xfrm>
          <a:noFill/>
          <a:ln>
            <a:noFill/>
          </a:ln>
        </p:spPr>
        <p:txBody>
          <a:bodyPr anchor="ctr">
            <a:normAutofit/>
          </a:bodyPr>
          <a:lstStyle>
            <a:lvl1pPr algn="ctr">
              <a:defRPr sz="2400"/>
            </a:lvl1pPr>
          </a:lstStyle>
          <a:p>
            <a:r>
              <a:rPr lang="de-DE" dirty="0"/>
              <a:t>Titelmasterformat durch Klicken bearbeiten</a:t>
            </a:r>
          </a:p>
        </p:txBody>
      </p:sp>
      <p:sp>
        <p:nvSpPr>
          <p:cNvPr id="3" name="Inhaltsplatzhalter 2"/>
          <p:cNvSpPr>
            <a:spLocks noGrp="1"/>
          </p:cNvSpPr>
          <p:nvPr>
            <p:ph idx="1"/>
          </p:nvPr>
        </p:nvSpPr>
        <p:spPr>
          <a:xfrm>
            <a:off x="1199456" y="1600201"/>
            <a:ext cx="10753196" cy="4525963"/>
          </a:xfrm>
        </p:spPr>
        <p:txBody>
          <a:bodyPr/>
          <a:lstStyle>
            <a:lvl1pPr>
              <a:defRPr sz="2200"/>
            </a:lvl1pPr>
            <a:lvl2pPr>
              <a:defRPr sz="2000"/>
            </a:lvl2pPr>
            <a:lvl3pPr>
              <a:defRPr sz="1800"/>
            </a:lvl3pPr>
            <a:lvl4pPr>
              <a:defRPr sz="1600"/>
            </a:lvl4pPr>
            <a:lvl5pPr>
              <a:defRPr sz="1400"/>
            </a:lvl5pPr>
          </a:lstStyle>
          <a:p>
            <a:pPr lvl="0"/>
            <a:r>
              <a:rPr lang="en-GB" noProof="0" dirty="0" err="1"/>
              <a:t>Textmasterformate</a:t>
            </a:r>
            <a:r>
              <a:rPr lang="en-GB" noProof="0" dirty="0"/>
              <a:t> </a:t>
            </a:r>
            <a:r>
              <a:rPr lang="en-GB" noProof="0" dirty="0" err="1"/>
              <a:t>durch</a:t>
            </a:r>
            <a:r>
              <a:rPr lang="en-GB" noProof="0" dirty="0"/>
              <a:t> </a:t>
            </a:r>
            <a:r>
              <a:rPr lang="en-GB" noProof="0" dirty="0" err="1"/>
              <a:t>Klicken</a:t>
            </a:r>
            <a:r>
              <a:rPr lang="en-GB" noProof="0" dirty="0"/>
              <a:t> </a:t>
            </a:r>
            <a:r>
              <a:rPr lang="en-GB" noProof="0" dirty="0" err="1"/>
              <a:t>bearbeiten</a:t>
            </a:r>
            <a:endParaRPr lang="en-GB" noProof="0" dirty="0"/>
          </a:p>
          <a:p>
            <a:pPr lvl="1"/>
            <a:r>
              <a:rPr lang="en-GB" noProof="0" dirty="0" err="1"/>
              <a:t>Zweite</a:t>
            </a:r>
            <a:r>
              <a:rPr lang="en-GB" noProof="0" dirty="0"/>
              <a:t> </a:t>
            </a:r>
            <a:r>
              <a:rPr lang="en-GB" noProof="0" dirty="0" err="1"/>
              <a:t>Ebene</a:t>
            </a:r>
            <a:endParaRPr lang="en-GB" noProof="0" dirty="0"/>
          </a:p>
          <a:p>
            <a:pPr lvl="2"/>
            <a:r>
              <a:rPr lang="en-GB" noProof="0" dirty="0" err="1"/>
              <a:t>Dritte</a:t>
            </a:r>
            <a:r>
              <a:rPr lang="en-GB" noProof="0" dirty="0"/>
              <a:t> </a:t>
            </a:r>
            <a:r>
              <a:rPr lang="en-GB" noProof="0" dirty="0" err="1"/>
              <a:t>Ebene</a:t>
            </a:r>
            <a:endParaRPr lang="en-GB" noProof="0" dirty="0"/>
          </a:p>
          <a:p>
            <a:pPr lvl="3"/>
            <a:r>
              <a:rPr lang="en-GB" noProof="0" dirty="0" err="1"/>
              <a:t>Vierte</a:t>
            </a:r>
            <a:r>
              <a:rPr lang="en-GB" noProof="0" dirty="0"/>
              <a:t> </a:t>
            </a:r>
            <a:r>
              <a:rPr lang="en-GB" noProof="0" dirty="0" err="1"/>
              <a:t>Ebene</a:t>
            </a:r>
            <a:endParaRPr lang="en-GB" noProof="0" dirty="0"/>
          </a:p>
          <a:p>
            <a:pPr lvl="4"/>
            <a:r>
              <a:rPr lang="en-GB" noProof="0" dirty="0" err="1"/>
              <a:t>Fünfte</a:t>
            </a:r>
            <a:r>
              <a:rPr lang="en-GB" noProof="0" dirty="0"/>
              <a:t> </a:t>
            </a:r>
            <a:r>
              <a:rPr lang="en-GB" noProof="0" dirty="0" err="1"/>
              <a:t>Ebene</a:t>
            </a:r>
            <a:endParaRPr lang="en-GB" noProof="0"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a:xfrm>
            <a:off x="1199456" y="476672"/>
            <a:ext cx="10753195" cy="504056"/>
          </a:xfrm>
        </p:spPr>
        <p:txBody>
          <a:bodyPr/>
          <a:lstStyle/>
          <a:p>
            <a:r>
              <a:rPr lang="de-DE" dirty="0"/>
              <a:t>Titelmasterformat durch Klicken bearbeiten</a:t>
            </a:r>
          </a:p>
        </p:txBody>
      </p:sp>
      <p:sp>
        <p:nvSpPr>
          <p:cNvPr id="3" name="Inhaltsplatzhalter 2"/>
          <p:cNvSpPr>
            <a:spLocks noGrp="1"/>
          </p:cNvSpPr>
          <p:nvPr>
            <p:ph sz="half" idx="1"/>
          </p:nvPr>
        </p:nvSpPr>
        <p:spPr>
          <a:xfrm>
            <a:off x="1199456" y="1600201"/>
            <a:ext cx="5168776"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noProof="0" dirty="0" err="1"/>
              <a:t>Textmasterformate</a:t>
            </a:r>
            <a:r>
              <a:rPr lang="en-GB" noProof="0" dirty="0"/>
              <a:t> </a:t>
            </a:r>
            <a:r>
              <a:rPr lang="en-GB" noProof="0" dirty="0" err="1"/>
              <a:t>durch</a:t>
            </a:r>
            <a:r>
              <a:rPr lang="en-GB" noProof="0" dirty="0"/>
              <a:t> </a:t>
            </a:r>
            <a:r>
              <a:rPr lang="en-GB" noProof="0" dirty="0" err="1"/>
              <a:t>Klicken</a:t>
            </a:r>
            <a:r>
              <a:rPr lang="en-GB" noProof="0" dirty="0"/>
              <a:t> </a:t>
            </a:r>
            <a:r>
              <a:rPr lang="en-GB" noProof="0" dirty="0" err="1"/>
              <a:t>bearbeiten</a:t>
            </a:r>
            <a:endParaRPr lang="en-GB" noProof="0" dirty="0"/>
          </a:p>
          <a:p>
            <a:pPr lvl="1"/>
            <a:r>
              <a:rPr lang="en-GB" noProof="0" dirty="0" err="1"/>
              <a:t>Zweite</a:t>
            </a:r>
            <a:r>
              <a:rPr lang="en-GB" noProof="0" dirty="0"/>
              <a:t> </a:t>
            </a:r>
            <a:r>
              <a:rPr lang="en-GB" noProof="0" dirty="0" err="1"/>
              <a:t>Ebene</a:t>
            </a:r>
            <a:endParaRPr lang="en-GB" noProof="0" dirty="0"/>
          </a:p>
          <a:p>
            <a:pPr lvl="2"/>
            <a:r>
              <a:rPr lang="en-GB" noProof="0" dirty="0" err="1"/>
              <a:t>Dritte</a:t>
            </a:r>
            <a:r>
              <a:rPr lang="en-GB" noProof="0" dirty="0"/>
              <a:t> </a:t>
            </a:r>
            <a:r>
              <a:rPr lang="en-GB" noProof="0" dirty="0" err="1"/>
              <a:t>Ebene</a:t>
            </a:r>
            <a:endParaRPr lang="en-GB" noProof="0" dirty="0"/>
          </a:p>
          <a:p>
            <a:pPr lvl="3"/>
            <a:r>
              <a:rPr lang="en-GB" noProof="0" dirty="0" err="1"/>
              <a:t>Vierte</a:t>
            </a:r>
            <a:r>
              <a:rPr lang="en-GB" noProof="0" dirty="0"/>
              <a:t> </a:t>
            </a:r>
            <a:r>
              <a:rPr lang="en-GB" noProof="0" dirty="0" err="1"/>
              <a:t>Ebene</a:t>
            </a:r>
            <a:endParaRPr lang="en-GB" noProof="0" dirty="0"/>
          </a:p>
          <a:p>
            <a:pPr lvl="4"/>
            <a:r>
              <a:rPr lang="en-GB" noProof="0" dirty="0" err="1"/>
              <a:t>Fünfte</a:t>
            </a:r>
            <a:r>
              <a:rPr lang="en-GB" noProof="0" dirty="0"/>
              <a:t> </a:t>
            </a:r>
            <a:r>
              <a:rPr lang="en-GB" noProof="0" dirty="0" err="1"/>
              <a:t>Ebene</a:t>
            </a:r>
            <a:endParaRPr lang="en-GB" noProof="0" dirty="0"/>
          </a:p>
        </p:txBody>
      </p:sp>
      <p:sp>
        <p:nvSpPr>
          <p:cNvPr id="4" name="Inhaltsplatzhalter 3"/>
          <p:cNvSpPr>
            <a:spLocks noGrp="1"/>
          </p:cNvSpPr>
          <p:nvPr>
            <p:ph sz="half" idx="2"/>
          </p:nvPr>
        </p:nvSpPr>
        <p:spPr>
          <a:xfrm>
            <a:off x="6600056" y="1600201"/>
            <a:ext cx="5356176"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noProof="0" dirty="0" err="1"/>
              <a:t>Textmasterformate</a:t>
            </a:r>
            <a:r>
              <a:rPr lang="en-GB" noProof="0" dirty="0"/>
              <a:t> </a:t>
            </a:r>
            <a:r>
              <a:rPr lang="en-GB" noProof="0" dirty="0" err="1"/>
              <a:t>durch</a:t>
            </a:r>
            <a:r>
              <a:rPr lang="en-GB" noProof="0" dirty="0"/>
              <a:t> </a:t>
            </a:r>
            <a:r>
              <a:rPr lang="en-GB" noProof="0" dirty="0" err="1"/>
              <a:t>Klicken</a:t>
            </a:r>
            <a:r>
              <a:rPr lang="en-GB" noProof="0" dirty="0"/>
              <a:t> </a:t>
            </a:r>
            <a:r>
              <a:rPr lang="en-GB" noProof="0" dirty="0" err="1"/>
              <a:t>bearbeiten</a:t>
            </a:r>
            <a:endParaRPr lang="en-GB" noProof="0" dirty="0"/>
          </a:p>
          <a:p>
            <a:pPr lvl="1"/>
            <a:r>
              <a:rPr lang="en-GB" noProof="0" dirty="0" err="1"/>
              <a:t>Zweite</a:t>
            </a:r>
            <a:r>
              <a:rPr lang="en-GB" noProof="0" dirty="0"/>
              <a:t> </a:t>
            </a:r>
            <a:r>
              <a:rPr lang="en-GB" noProof="0" dirty="0" err="1"/>
              <a:t>Ebene</a:t>
            </a:r>
            <a:endParaRPr lang="en-GB" noProof="0" dirty="0"/>
          </a:p>
          <a:p>
            <a:pPr lvl="2"/>
            <a:r>
              <a:rPr lang="en-GB" noProof="0" dirty="0" err="1"/>
              <a:t>Dritte</a:t>
            </a:r>
            <a:r>
              <a:rPr lang="en-GB" noProof="0" dirty="0"/>
              <a:t> </a:t>
            </a:r>
            <a:r>
              <a:rPr lang="en-GB" noProof="0" dirty="0" err="1"/>
              <a:t>Ebene</a:t>
            </a:r>
            <a:endParaRPr lang="en-GB" noProof="0" dirty="0"/>
          </a:p>
          <a:p>
            <a:pPr lvl="3"/>
            <a:r>
              <a:rPr lang="en-GB" noProof="0" dirty="0" err="1"/>
              <a:t>Vierte</a:t>
            </a:r>
            <a:r>
              <a:rPr lang="en-GB" noProof="0" dirty="0"/>
              <a:t> </a:t>
            </a:r>
            <a:r>
              <a:rPr lang="en-GB" noProof="0" dirty="0" err="1"/>
              <a:t>Ebene</a:t>
            </a:r>
            <a:endParaRPr lang="en-GB" noProof="0" dirty="0"/>
          </a:p>
          <a:p>
            <a:pPr lvl="4"/>
            <a:r>
              <a:rPr lang="en-GB" noProof="0" dirty="0" err="1"/>
              <a:t>Fünfte</a:t>
            </a:r>
            <a:r>
              <a:rPr lang="en-GB" noProof="0" dirty="0"/>
              <a:t> </a:t>
            </a:r>
            <a:r>
              <a:rPr lang="en-GB" noProof="0" dirty="0" err="1"/>
              <a:t>Ebene</a:t>
            </a:r>
            <a:endParaRPr lang="en-GB" noProof="0"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a:xfrm>
            <a:off x="1199456" y="476672"/>
            <a:ext cx="10992544" cy="504056"/>
          </a:xfrm>
        </p:spPr>
        <p:txBody>
          <a:bodyPr/>
          <a:lstStyle/>
          <a:p>
            <a:r>
              <a:rPr lang="de-DE" dirty="0"/>
              <a:t>Titelmasterformat durch Klicken bearbeiten</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cSld name="Leer">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6DFF08F-DC6B-4601-B491-B0F83F6DD2DA}" type="datetimeFigureOut">
              <a:rPr lang="en-US" dirty="0"/>
              <a:t>8/29/2023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FAB73BC-B049-4115-A692-8D63A059BFB8}" type="slidenum">
              <a:rPr lang="en-US" dirty="0"/>
              <a:t>‹Nr.›</a:t>
            </a:fld>
            <a:endParaRPr lang="en-US" dirty="0"/>
          </a:p>
        </p:txBody>
      </p:sp>
    </p:spTree>
    <p:extLst>
      <p:ext uri="{BB962C8B-B14F-4D97-AF65-F5344CB8AC3E}">
        <p14:creationId xmlns:p14="http://schemas.microsoft.com/office/powerpoint/2010/main" val="36988594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cSld name="Abschnitts-&#10;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5110659-B70E-B94E-9F92-4B24A208C9F6}"/>
              </a:ext>
            </a:extLst>
          </p:cNvPr>
          <p:cNvSpPr>
            <a:spLocks noGrp="1"/>
          </p:cNvSpPr>
          <p:nvPr>
            <p:ph type="title"/>
          </p:nvPr>
        </p:nvSpPr>
        <p:spPr>
          <a:xfrm>
            <a:off x="831850" y="1709738"/>
            <a:ext cx="10515600" cy="2852737"/>
          </a:xfrm>
        </p:spPr>
        <p:txBody>
          <a:bodyPr anchor="b"/>
          <a:lstStyle>
            <a:lvl1pPr>
              <a:defRPr sz="6000"/>
            </a:lvl1pPr>
          </a:lstStyle>
          <a:p>
            <a:r>
              <a:rPr lang="de-DE"/>
              <a:t>Mastertitelformat bearbeiten</a:t>
            </a:r>
            <a:endParaRPr lang="en-AU"/>
          </a:p>
        </p:txBody>
      </p:sp>
      <p:sp>
        <p:nvSpPr>
          <p:cNvPr id="3" name="Textplatzhalter 2">
            <a:extLst>
              <a:ext uri="{FF2B5EF4-FFF2-40B4-BE49-F238E27FC236}">
                <a16:creationId xmlns:a16="http://schemas.microsoft.com/office/drawing/2014/main" id="{C48A1013-9F9D-0246-A47E-422A02AFF95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a:t>Mastertextformat bearbeiten</a:t>
            </a:r>
          </a:p>
        </p:txBody>
      </p:sp>
      <p:sp>
        <p:nvSpPr>
          <p:cNvPr id="4" name="Datumsplatzhalter 3">
            <a:extLst>
              <a:ext uri="{FF2B5EF4-FFF2-40B4-BE49-F238E27FC236}">
                <a16:creationId xmlns:a16="http://schemas.microsoft.com/office/drawing/2014/main" id="{B4A189AC-DC29-0C46-AE31-2A5F868F833C}"/>
              </a:ext>
            </a:extLst>
          </p:cNvPr>
          <p:cNvSpPr>
            <a:spLocks noGrp="1"/>
          </p:cNvSpPr>
          <p:nvPr>
            <p:ph type="dt" sz="half" idx="10"/>
          </p:nvPr>
        </p:nvSpPr>
        <p:spPr/>
        <p:txBody>
          <a:bodyPr/>
          <a:lstStyle/>
          <a:p>
            <a:fld id="{CD6C70DE-E862-9043-B67C-C90CFCBA2B0C}" type="datetimeFigureOut">
              <a:rPr lang="en-AU" smtClean="0"/>
              <a:t>29/08/2023</a:t>
            </a:fld>
            <a:endParaRPr lang="en-AU"/>
          </a:p>
        </p:txBody>
      </p:sp>
      <p:sp>
        <p:nvSpPr>
          <p:cNvPr id="5" name="Fußzeilenplatzhalter 4">
            <a:extLst>
              <a:ext uri="{FF2B5EF4-FFF2-40B4-BE49-F238E27FC236}">
                <a16:creationId xmlns:a16="http://schemas.microsoft.com/office/drawing/2014/main" id="{6A615AC4-FCF0-8D45-BB52-A490879C0F20}"/>
              </a:ext>
            </a:extLst>
          </p:cNvPr>
          <p:cNvSpPr>
            <a:spLocks noGrp="1"/>
          </p:cNvSpPr>
          <p:nvPr>
            <p:ph type="ftr" sz="quarter" idx="11"/>
          </p:nvPr>
        </p:nvSpPr>
        <p:spPr/>
        <p:txBody>
          <a:bodyPr/>
          <a:lstStyle/>
          <a:p>
            <a:endParaRPr lang="en-AU"/>
          </a:p>
        </p:txBody>
      </p:sp>
      <p:sp>
        <p:nvSpPr>
          <p:cNvPr id="6" name="Foliennummernplatzhalter 5">
            <a:extLst>
              <a:ext uri="{FF2B5EF4-FFF2-40B4-BE49-F238E27FC236}">
                <a16:creationId xmlns:a16="http://schemas.microsoft.com/office/drawing/2014/main" id="{5A82273E-72E8-C74A-AA1A-3F338F84E8D1}"/>
              </a:ext>
            </a:extLst>
          </p:cNvPr>
          <p:cNvSpPr>
            <a:spLocks noGrp="1"/>
          </p:cNvSpPr>
          <p:nvPr>
            <p:ph type="sldNum" sz="quarter" idx="12"/>
          </p:nvPr>
        </p:nvSpPr>
        <p:spPr/>
        <p:txBody>
          <a:bodyPr/>
          <a:lstStyle/>
          <a:p>
            <a:fld id="{0DA6C225-15FA-D84C-968B-F48C55910A17}" type="slidenum">
              <a:rPr lang="en-AU" smtClean="0"/>
              <a:t>‹Nr.›</a:t>
            </a:fld>
            <a:endParaRPr lang="en-AU"/>
          </a:p>
        </p:txBody>
      </p:sp>
    </p:spTree>
    <p:extLst>
      <p:ext uri="{BB962C8B-B14F-4D97-AF65-F5344CB8AC3E}">
        <p14:creationId xmlns:p14="http://schemas.microsoft.com/office/powerpoint/2010/main" val="32461912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hteck 6"/>
          <p:cNvSpPr/>
          <p:nvPr userDrawn="1"/>
        </p:nvSpPr>
        <p:spPr>
          <a:xfrm>
            <a:off x="1187844" y="505119"/>
            <a:ext cx="10753195" cy="619625"/>
          </a:xfrm>
          <a:prstGeom prst="rect">
            <a:avLst/>
          </a:prstGeom>
          <a:solidFill>
            <a:srgbClr val="861A59"/>
          </a:solidFill>
          <a:ln>
            <a:solidFill>
              <a:srgbClr val="861A5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2" name="Titelplatzhalter 1"/>
          <p:cNvSpPr>
            <a:spLocks noGrp="1"/>
          </p:cNvSpPr>
          <p:nvPr>
            <p:ph type="title"/>
          </p:nvPr>
        </p:nvSpPr>
        <p:spPr>
          <a:xfrm>
            <a:off x="1223718" y="500753"/>
            <a:ext cx="10728933" cy="504056"/>
          </a:xfrm>
          <a:prstGeom prst="rect">
            <a:avLst/>
          </a:prstGeom>
        </p:spPr>
        <p:txBody>
          <a:bodyPr vert="horz" lIns="91440" tIns="45720" rIns="91440" bIns="45720" rtlCol="0" anchor="ctr">
            <a:normAutofit/>
          </a:bodyPr>
          <a:lstStyle/>
          <a:p>
            <a:r>
              <a:rPr lang="de-DE" dirty="0"/>
              <a:t>Titelmasterformat durch Klicken bearbeiten</a:t>
            </a:r>
          </a:p>
        </p:txBody>
      </p:sp>
      <p:sp>
        <p:nvSpPr>
          <p:cNvPr id="3" name="Textplatzhalter 2"/>
          <p:cNvSpPr>
            <a:spLocks noGrp="1"/>
          </p:cNvSpPr>
          <p:nvPr>
            <p:ph type="body" idx="1"/>
          </p:nvPr>
        </p:nvSpPr>
        <p:spPr>
          <a:xfrm>
            <a:off x="1199456" y="1600201"/>
            <a:ext cx="10753196" cy="4525963"/>
          </a:xfrm>
          <a:prstGeom prst="rect">
            <a:avLst/>
          </a:prstGeom>
        </p:spPr>
        <p:txBody>
          <a:bodyPr vert="horz" lIns="91440" tIns="45720" rIns="91440" bIns="45720" rtlCol="0">
            <a:normAutofit/>
          </a:bodyPr>
          <a:lstStyle/>
          <a:p>
            <a:pPr lvl="0"/>
            <a:r>
              <a:rPr lang="en-GB" noProof="0" dirty="0" err="1"/>
              <a:t>Textmasterformate</a:t>
            </a:r>
            <a:r>
              <a:rPr lang="en-GB" noProof="0" dirty="0"/>
              <a:t> </a:t>
            </a:r>
            <a:r>
              <a:rPr lang="en-GB" noProof="0" dirty="0" err="1"/>
              <a:t>durch</a:t>
            </a:r>
            <a:r>
              <a:rPr lang="en-GB" noProof="0" dirty="0"/>
              <a:t> </a:t>
            </a:r>
            <a:r>
              <a:rPr lang="en-GB" noProof="0" dirty="0" err="1"/>
              <a:t>Klicken</a:t>
            </a:r>
            <a:r>
              <a:rPr lang="en-GB" noProof="0" dirty="0"/>
              <a:t> </a:t>
            </a:r>
            <a:r>
              <a:rPr lang="en-GB" noProof="0" dirty="0" err="1"/>
              <a:t>bearbeiten</a:t>
            </a:r>
            <a:endParaRPr lang="en-GB" noProof="0" dirty="0"/>
          </a:p>
          <a:p>
            <a:pPr lvl="1"/>
            <a:r>
              <a:rPr lang="en-GB" noProof="0" dirty="0" err="1"/>
              <a:t>Zweite</a:t>
            </a:r>
            <a:r>
              <a:rPr lang="en-GB" noProof="0" dirty="0"/>
              <a:t> </a:t>
            </a:r>
            <a:r>
              <a:rPr lang="en-GB" noProof="0" dirty="0" err="1"/>
              <a:t>Ebene</a:t>
            </a:r>
            <a:endParaRPr lang="en-GB" noProof="0" dirty="0"/>
          </a:p>
          <a:p>
            <a:pPr lvl="2"/>
            <a:r>
              <a:rPr lang="en-GB" noProof="0" dirty="0" err="1"/>
              <a:t>Dritte</a:t>
            </a:r>
            <a:r>
              <a:rPr lang="en-GB" noProof="0" dirty="0"/>
              <a:t> </a:t>
            </a:r>
            <a:r>
              <a:rPr lang="en-GB" noProof="0" dirty="0" err="1"/>
              <a:t>Ebene</a:t>
            </a:r>
            <a:endParaRPr lang="en-GB" noProof="0" dirty="0"/>
          </a:p>
          <a:p>
            <a:pPr lvl="3"/>
            <a:r>
              <a:rPr lang="en-GB" noProof="0" dirty="0" err="1"/>
              <a:t>Vierte</a:t>
            </a:r>
            <a:r>
              <a:rPr lang="en-GB" noProof="0" dirty="0"/>
              <a:t> </a:t>
            </a:r>
            <a:r>
              <a:rPr lang="en-GB" noProof="0" dirty="0" err="1"/>
              <a:t>Ebene</a:t>
            </a:r>
            <a:endParaRPr lang="en-GB" noProof="0" dirty="0"/>
          </a:p>
          <a:p>
            <a:pPr lvl="4"/>
            <a:r>
              <a:rPr lang="en-GB" noProof="0" dirty="0" err="1"/>
              <a:t>Fünfte</a:t>
            </a:r>
            <a:r>
              <a:rPr lang="en-GB" noProof="0" dirty="0"/>
              <a:t> </a:t>
            </a:r>
            <a:r>
              <a:rPr lang="en-GB" noProof="0" dirty="0" err="1"/>
              <a:t>Ebene</a:t>
            </a:r>
            <a:endParaRPr lang="en-GB" noProof="0" dirty="0"/>
          </a:p>
        </p:txBody>
      </p:sp>
      <p:sp>
        <p:nvSpPr>
          <p:cNvPr id="11" name="Fußzeilenplatzhalter 12"/>
          <p:cNvSpPr txBox="1">
            <a:spLocks/>
          </p:cNvSpPr>
          <p:nvPr userDrawn="1"/>
        </p:nvSpPr>
        <p:spPr>
          <a:xfrm>
            <a:off x="1104800" y="44624"/>
            <a:ext cx="10967864" cy="432048"/>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tint val="75000"/>
                  </a:schemeClr>
                </a:solidFill>
                <a:effectLst/>
                <a:latin typeface="+mn-lt"/>
                <a:ea typeface="+mn-ea"/>
                <a:cs typeface="+mn-cs"/>
              </a:rPr>
              <a:t>Sustainability </a:t>
            </a:r>
            <a:r>
              <a:rPr lang="en-GB" sz="1200" kern="1200" dirty="0" smtClean="0">
                <a:solidFill>
                  <a:schemeClr val="tx1">
                    <a:tint val="75000"/>
                  </a:schemeClr>
                </a:solidFill>
                <a:effectLst/>
                <a:latin typeface="+mn-lt"/>
                <a:ea typeface="+mn-ea"/>
                <a:cs typeface="+mn-cs"/>
              </a:rPr>
              <a:t>Communication</a:t>
            </a:r>
            <a:endParaRPr lang="en-GB" sz="1200" kern="1200" dirty="0">
              <a:solidFill>
                <a:schemeClr val="tx1">
                  <a:tint val="75000"/>
                </a:schemeClr>
              </a:solidFill>
              <a:effectLst/>
              <a:latin typeface="+mn-lt"/>
              <a:ea typeface="+mn-ea"/>
              <a:cs typeface="+mn-cs"/>
            </a:endParaRPr>
          </a:p>
          <a:p>
            <a:r>
              <a:rPr lang="en-GB" sz="1200" kern="1200" dirty="0">
                <a:solidFill>
                  <a:schemeClr val="tx1">
                    <a:tint val="75000"/>
                  </a:schemeClr>
                </a:solidFill>
                <a:effectLst/>
                <a:latin typeface="+mn-lt"/>
                <a:ea typeface="Verdana" panose="020B0604030504040204" pitchFamily="34" charset="0"/>
                <a:cs typeface="+mn-cs"/>
              </a:rPr>
              <a:t>Theories and </a:t>
            </a:r>
            <a:r>
              <a:rPr lang="en-GB" sz="1200" kern="1200" dirty="0" smtClean="0">
                <a:solidFill>
                  <a:schemeClr val="tx1">
                    <a:tint val="75000"/>
                  </a:schemeClr>
                </a:solidFill>
                <a:effectLst/>
                <a:latin typeface="+mn-lt"/>
                <a:ea typeface="Verdana" panose="020B0604030504040204" pitchFamily="34" charset="0"/>
                <a:cs typeface="+mn-cs"/>
              </a:rPr>
              <a:t>Perspectives </a:t>
            </a:r>
            <a:r>
              <a:rPr kumimoji="0" lang="en-GB" sz="1200" b="0" i="0" u="none" strike="noStrike" kern="1200" cap="none" spc="0" normalizeH="0" baseline="0" noProof="0" dirty="0">
                <a:ln>
                  <a:noFill/>
                </a:ln>
                <a:solidFill>
                  <a:schemeClr val="tx1">
                    <a:tint val="75000"/>
                  </a:schemeClr>
                </a:solidFill>
                <a:effectLst/>
                <a:uLnTx/>
                <a:uFillTx/>
                <a:latin typeface="+mn-lt"/>
                <a:ea typeface="Verdana" panose="020B0604030504040204" pitchFamily="34" charset="0"/>
                <a:cs typeface="+mn-cs"/>
              </a:rPr>
              <a:t>• </a:t>
            </a:r>
            <a:r>
              <a:rPr lang="de-AT" sz="1200" dirty="0" err="1" smtClean="0">
                <a:latin typeface="+mn-lt"/>
              </a:rPr>
              <a:t>Lesson</a:t>
            </a:r>
            <a:r>
              <a:rPr lang="de-AT" sz="1200" dirty="0" smtClean="0">
                <a:latin typeface="+mn-lt"/>
              </a:rPr>
              <a:t> 04: Communication on a </a:t>
            </a:r>
            <a:r>
              <a:rPr lang="de-AT" sz="1200" dirty="0" err="1" smtClean="0">
                <a:latin typeface="+mn-lt"/>
              </a:rPr>
              <a:t>societal</a:t>
            </a:r>
            <a:r>
              <a:rPr lang="de-AT" sz="1200" dirty="0" smtClean="0">
                <a:latin typeface="+mn-lt"/>
              </a:rPr>
              <a:t> Level, Communication </a:t>
            </a:r>
            <a:r>
              <a:rPr lang="de-AT" sz="1200" dirty="0" err="1" smtClean="0">
                <a:latin typeface="+mn-lt"/>
              </a:rPr>
              <a:t>as</a:t>
            </a:r>
            <a:r>
              <a:rPr lang="de-AT" sz="1200" dirty="0" smtClean="0">
                <a:latin typeface="+mn-lt"/>
              </a:rPr>
              <a:t> Culture</a:t>
            </a:r>
            <a:endParaRPr lang="de-AT" sz="1200" dirty="0">
              <a:latin typeface="+mn-lt"/>
            </a:endParaRPr>
          </a:p>
        </p:txBody>
      </p:sp>
      <p:sp>
        <p:nvSpPr>
          <p:cNvPr id="12" name="Rechteck 11"/>
          <p:cNvSpPr/>
          <p:nvPr userDrawn="1"/>
        </p:nvSpPr>
        <p:spPr>
          <a:xfrm>
            <a:off x="11941039" y="476672"/>
            <a:ext cx="250961" cy="648072"/>
          </a:xfrm>
          <a:prstGeom prst="rect">
            <a:avLst/>
          </a:prstGeom>
          <a:solidFill>
            <a:srgbClr val="95843F">
              <a:alpha val="80000"/>
            </a:srgbClr>
          </a:solidFill>
          <a:ln w="3175">
            <a:solidFill>
              <a:srgbClr val="BEBC3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13" name="Rechteck 12"/>
          <p:cNvSpPr/>
          <p:nvPr userDrawn="1"/>
        </p:nvSpPr>
        <p:spPr>
          <a:xfrm>
            <a:off x="1091834" y="992769"/>
            <a:ext cx="10849205" cy="144016"/>
          </a:xfrm>
          <a:prstGeom prst="rect">
            <a:avLst/>
          </a:prstGeom>
          <a:solidFill>
            <a:schemeClr val="bg1">
              <a:lumMod val="95000"/>
              <a:alpha val="6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pic>
        <p:nvPicPr>
          <p:cNvPr id="6" name="Grafik 5"/>
          <p:cNvPicPr>
            <a:picLocks noChangeAspect="1"/>
          </p:cNvPicPr>
          <p:nvPr userDrawn="1"/>
        </p:nvPicPr>
        <p:blipFill>
          <a:blip r:embed="rId8"/>
          <a:stretch>
            <a:fillRect/>
          </a:stretch>
        </p:blipFill>
        <p:spPr>
          <a:xfrm>
            <a:off x="10896647" y="6309320"/>
            <a:ext cx="1056004" cy="372076"/>
          </a:xfrm>
          <a:prstGeom prst="rect">
            <a:avLst/>
          </a:prstGeom>
        </p:spPr>
      </p:pic>
      <p:pic>
        <p:nvPicPr>
          <p:cNvPr id="8" name="Grafik 7"/>
          <p:cNvPicPr>
            <a:picLocks noChangeAspect="1"/>
          </p:cNvPicPr>
          <p:nvPr userDrawn="1"/>
        </p:nvPicPr>
        <p:blipFill>
          <a:blip r:embed="rId9"/>
          <a:stretch>
            <a:fillRect/>
          </a:stretch>
        </p:blipFill>
        <p:spPr>
          <a:xfrm>
            <a:off x="163902" y="158442"/>
            <a:ext cx="916320" cy="1347038"/>
          </a:xfrm>
          <a:prstGeom prst="rect">
            <a:avLst/>
          </a:prstGeom>
        </p:spPr>
      </p:pic>
    </p:spTree>
  </p:cSld>
  <p:clrMap bg1="lt1" tx1="dk1" bg2="lt2" tx2="dk2" accent1="accent1" accent2="accent2" accent3="accent3" accent4="accent4" accent5="accent5" accent6="accent6" hlink="hlink" folHlink="folHlink"/>
  <p:sldLayoutIdLst>
    <p:sldLayoutId id="2147483673" r:id="rId1"/>
    <p:sldLayoutId id="2147483663" r:id="rId2"/>
    <p:sldLayoutId id="2147483665" r:id="rId3"/>
    <p:sldLayoutId id="2147483667" r:id="rId4"/>
    <p:sldLayoutId id="2147483675" r:id="rId5"/>
    <p:sldLayoutId id="2147483676" r:id="rId6"/>
  </p:sldLayoutIdLst>
  <p:hf sldNum="0" hdr="0" dt="0"/>
  <p:txStyles>
    <p:titleStyle>
      <a:lvl1pPr marL="0" indent="0" algn="ctr" defTabSz="914400" rtl="0" eaLnBrk="1" latinLnBrk="0" hangingPunct="1">
        <a:spcBef>
          <a:spcPct val="0"/>
        </a:spcBef>
        <a:buNone/>
        <a:defRPr sz="2400" b="0" kern="1200">
          <a:solidFill>
            <a:schemeClr val="bg1"/>
          </a:solidFill>
          <a:latin typeface="Verdana" pitchFamily="34" charset="0"/>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Verdana" pitchFamily="34" charset="0"/>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Verdana" pitchFamily="34" charset="0"/>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Verdana" pitchFamily="34" charset="0"/>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Verdana" pitchFamily="34" charset="0"/>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Verdana"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diagramLayout" Target="../diagrams/layout2.xml"/><Relationship Id="rId3" Type="http://schemas.openxmlformats.org/officeDocument/2006/relationships/diagramLayout" Target="../diagrams/layout1.xml"/><Relationship Id="rId7" Type="http://schemas.openxmlformats.org/officeDocument/2006/relationships/diagramData" Target="../diagrams/data2.xml"/><Relationship Id="rId2" Type="http://schemas.openxmlformats.org/officeDocument/2006/relationships/diagramData" Target="../diagrams/data1.xml"/><Relationship Id="rId1" Type="http://schemas.openxmlformats.org/officeDocument/2006/relationships/slideLayout" Target="../slideLayouts/slideLayout5.xml"/><Relationship Id="rId6" Type="http://schemas.microsoft.com/office/2007/relationships/diagramDrawing" Target="../diagrams/drawing1.xml"/><Relationship Id="rId11" Type="http://schemas.microsoft.com/office/2007/relationships/diagramDrawing" Target="../diagrams/drawing2.xml"/><Relationship Id="rId5" Type="http://schemas.openxmlformats.org/officeDocument/2006/relationships/diagramColors" Target="../diagrams/colors1.xml"/><Relationship Id="rId10" Type="http://schemas.openxmlformats.org/officeDocument/2006/relationships/diagramColors" Target="../diagrams/colors2.xml"/><Relationship Id="rId4" Type="http://schemas.openxmlformats.org/officeDocument/2006/relationships/diagramQuickStyle" Target="../diagrams/quickStyle1.xml"/><Relationship Id="rId9" Type="http://schemas.openxmlformats.org/officeDocument/2006/relationships/diagramQuickStyle" Target="../diagrams/quickStyle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diagramLayout" Target="../diagrams/layout3.xml"/><Relationship Id="rId7" Type="http://schemas.openxmlformats.org/officeDocument/2006/relationships/image" Target="../media/image15.png"/><Relationship Id="rId2" Type="http://schemas.openxmlformats.org/officeDocument/2006/relationships/diagramData" Target="../diagrams/data3.xml"/><Relationship Id="rId1" Type="http://schemas.openxmlformats.org/officeDocument/2006/relationships/slideLayout" Target="../slideLayouts/slideLayout6.xml"/><Relationship Id="rId6" Type="http://schemas.microsoft.com/office/2007/relationships/diagramDrawing" Target="../diagrams/drawing3.xml"/><Relationship Id="rId5" Type="http://schemas.openxmlformats.org/officeDocument/2006/relationships/diagramColors" Target="../diagrams/colors3.xml"/><Relationship Id="rId10" Type="http://schemas.openxmlformats.org/officeDocument/2006/relationships/image" Target="../media/image18.png"/><Relationship Id="rId4" Type="http://schemas.openxmlformats.org/officeDocument/2006/relationships/diagramQuickStyle" Target="../diagrams/quickStyle3.xml"/><Relationship Id="rId9" Type="http://schemas.openxmlformats.org/officeDocument/2006/relationships/image" Target="../media/image17.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p:txBody>
          <a:bodyPr/>
          <a:lstStyle/>
          <a:p>
            <a:r>
              <a:rPr lang="de-DE" dirty="0" err="1" smtClean="0"/>
              <a:t>Theories</a:t>
            </a:r>
            <a:r>
              <a:rPr lang="de-DE" dirty="0" smtClean="0"/>
              <a:t> </a:t>
            </a:r>
            <a:r>
              <a:rPr lang="de-DE" dirty="0"/>
              <a:t>&amp; </a:t>
            </a:r>
            <a:r>
              <a:rPr lang="de-DE" dirty="0" err="1"/>
              <a:t>Perspectives</a:t>
            </a:r>
            <a:endParaRPr lang="de-AT" dirty="0"/>
          </a:p>
        </p:txBody>
      </p:sp>
      <p:sp>
        <p:nvSpPr>
          <p:cNvPr id="3" name="Untertitel 2"/>
          <p:cNvSpPr>
            <a:spLocks noGrp="1"/>
          </p:cNvSpPr>
          <p:nvPr>
            <p:ph type="subTitle" idx="1"/>
          </p:nvPr>
        </p:nvSpPr>
        <p:spPr/>
        <p:txBody>
          <a:bodyPr>
            <a:normAutofit fontScale="92500"/>
          </a:bodyPr>
          <a:lstStyle/>
          <a:p>
            <a:r>
              <a:rPr lang="de-AT" dirty="0" err="1" smtClean="0"/>
              <a:t>Lesson</a:t>
            </a:r>
            <a:r>
              <a:rPr lang="de-AT" dirty="0" smtClean="0"/>
              <a:t> 04</a:t>
            </a:r>
            <a:r>
              <a:rPr lang="de-AT" dirty="0"/>
              <a:t>: Communication on a </a:t>
            </a:r>
            <a:r>
              <a:rPr lang="de-AT" dirty="0" err="1"/>
              <a:t>societal</a:t>
            </a:r>
            <a:r>
              <a:rPr lang="de-AT" dirty="0"/>
              <a:t> L</a:t>
            </a:r>
            <a:r>
              <a:rPr lang="de-AT" dirty="0" smtClean="0"/>
              <a:t>evel</a:t>
            </a:r>
            <a:r>
              <a:rPr lang="de-AT" dirty="0"/>
              <a:t>, C</a:t>
            </a:r>
            <a:r>
              <a:rPr lang="de-AT" dirty="0" smtClean="0"/>
              <a:t>ommunication </a:t>
            </a:r>
            <a:r>
              <a:rPr lang="de-AT" dirty="0" err="1" smtClean="0"/>
              <a:t>as</a:t>
            </a:r>
            <a:r>
              <a:rPr lang="de-AT" dirty="0" smtClean="0"/>
              <a:t> </a:t>
            </a:r>
            <a:r>
              <a:rPr lang="de-AT" dirty="0"/>
              <a:t>C</a:t>
            </a:r>
            <a:r>
              <a:rPr lang="de-AT" dirty="0" smtClean="0"/>
              <a:t>ulture</a:t>
            </a:r>
            <a:endParaRPr lang="de-AT" dirty="0"/>
          </a:p>
        </p:txBody>
      </p:sp>
    </p:spTree>
    <p:extLst>
      <p:ext uri="{BB962C8B-B14F-4D97-AF65-F5344CB8AC3E}">
        <p14:creationId xmlns:p14="http://schemas.microsoft.com/office/powerpoint/2010/main" val="321193450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3840A8F-D086-B04A-A2FE-2B43B49EE52E}"/>
              </a:ext>
            </a:extLst>
          </p:cNvPr>
          <p:cNvSpPr>
            <a:spLocks noGrp="1"/>
          </p:cNvSpPr>
          <p:nvPr>
            <p:ph type="title"/>
          </p:nvPr>
        </p:nvSpPr>
        <p:spPr/>
        <p:txBody>
          <a:bodyPr/>
          <a:lstStyle/>
          <a:p>
            <a:r>
              <a:rPr lang="en-AU" dirty="0"/>
              <a:t>B. Media </a:t>
            </a:r>
          </a:p>
        </p:txBody>
      </p:sp>
      <p:sp>
        <p:nvSpPr>
          <p:cNvPr id="3" name="Textplatzhalter 2">
            <a:extLst>
              <a:ext uri="{FF2B5EF4-FFF2-40B4-BE49-F238E27FC236}">
                <a16:creationId xmlns:a16="http://schemas.microsoft.com/office/drawing/2014/main" id="{118ACA25-02A6-8C4A-85F6-0088BBA670A9}"/>
              </a:ext>
            </a:extLst>
          </p:cNvPr>
          <p:cNvSpPr>
            <a:spLocks noGrp="1"/>
          </p:cNvSpPr>
          <p:nvPr>
            <p:ph idx="1"/>
          </p:nvPr>
        </p:nvSpPr>
        <p:spPr/>
        <p:txBody>
          <a:bodyPr/>
          <a:lstStyle/>
          <a:p>
            <a:pPr marL="0" indent="0">
              <a:buNone/>
            </a:pPr>
            <a:r>
              <a:rPr lang="en-AU" dirty="0"/>
              <a:t>Media are … </a:t>
            </a:r>
          </a:p>
          <a:p>
            <a:pPr marL="342900" indent="-342900">
              <a:buFontTx/>
              <a:buChar char="-"/>
            </a:pPr>
            <a:r>
              <a:rPr lang="en-AU" dirty="0"/>
              <a:t>text-based</a:t>
            </a:r>
          </a:p>
          <a:p>
            <a:pPr marL="342900" indent="-342900">
              <a:buFontTx/>
              <a:buChar char="-"/>
            </a:pPr>
            <a:r>
              <a:rPr lang="en-AU" dirty="0"/>
              <a:t>audio-visual</a:t>
            </a:r>
          </a:p>
          <a:p>
            <a:pPr marL="342900" indent="-342900">
              <a:buFontTx/>
              <a:buChar char="-"/>
            </a:pPr>
            <a:r>
              <a:rPr lang="en-AU" dirty="0"/>
              <a:t>eye-to-eye</a:t>
            </a:r>
          </a:p>
        </p:txBody>
      </p:sp>
    </p:spTree>
    <p:extLst>
      <p:ext uri="{BB962C8B-B14F-4D97-AF65-F5344CB8AC3E}">
        <p14:creationId xmlns:p14="http://schemas.microsoft.com/office/powerpoint/2010/main" val="167692712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m 1">
            <a:extLst>
              <a:ext uri="{FF2B5EF4-FFF2-40B4-BE49-F238E27FC236}">
                <a16:creationId xmlns:a16="http://schemas.microsoft.com/office/drawing/2014/main" id="{D5C02E5A-1D40-294F-9941-CD1ABDCAE671}"/>
              </a:ext>
            </a:extLst>
          </p:cNvPr>
          <p:cNvGraphicFramePr/>
          <p:nvPr>
            <p:extLst>
              <p:ext uri="{D42A27DB-BD31-4B8C-83A1-F6EECF244321}">
                <p14:modId xmlns:p14="http://schemas.microsoft.com/office/powerpoint/2010/main" val="4150714234"/>
              </p:ext>
            </p:extLst>
          </p:nvPr>
        </p:nvGraphicFramePr>
        <p:xfrm>
          <a:off x="551384" y="1340768"/>
          <a:ext cx="8316110" cy="531756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3" name="Diagramm 2">
            <a:extLst>
              <a:ext uri="{FF2B5EF4-FFF2-40B4-BE49-F238E27FC236}">
                <a16:creationId xmlns:a16="http://schemas.microsoft.com/office/drawing/2014/main" id="{9188F5DF-F85E-FC4A-9696-2A9B63A85FD6}"/>
              </a:ext>
            </a:extLst>
          </p:cNvPr>
          <p:cNvGraphicFramePr/>
          <p:nvPr>
            <p:extLst>
              <p:ext uri="{D42A27DB-BD31-4B8C-83A1-F6EECF244321}">
                <p14:modId xmlns:p14="http://schemas.microsoft.com/office/powerpoint/2010/main" val="737175529"/>
              </p:ext>
            </p:extLst>
          </p:nvPr>
        </p:nvGraphicFramePr>
        <p:xfrm>
          <a:off x="6240016" y="2132856"/>
          <a:ext cx="5232791" cy="3779854"/>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4" name="Titel 1">
            <a:extLst>
              <a:ext uri="{FF2B5EF4-FFF2-40B4-BE49-F238E27FC236}">
                <a16:creationId xmlns:a16="http://schemas.microsoft.com/office/drawing/2014/main" id="{83840A8F-D086-B04A-A2FE-2B43B49EE52E}"/>
              </a:ext>
            </a:extLst>
          </p:cNvPr>
          <p:cNvSpPr txBox="1">
            <a:spLocks/>
          </p:cNvSpPr>
          <p:nvPr/>
        </p:nvSpPr>
        <p:spPr>
          <a:xfrm>
            <a:off x="1199456" y="476672"/>
            <a:ext cx="10753195" cy="504056"/>
          </a:xfrm>
          <a:prstGeom prst="rect">
            <a:avLst/>
          </a:prstGeom>
        </p:spPr>
        <p:txBody>
          <a:bodyPr/>
          <a:lstStyle>
            <a:lvl1pPr marL="0" indent="0" algn="ctr" defTabSz="914400" rtl="0" eaLnBrk="1" latinLnBrk="0" hangingPunct="1">
              <a:spcBef>
                <a:spcPct val="0"/>
              </a:spcBef>
              <a:buNone/>
              <a:defRPr sz="2400" b="0" kern="1200">
                <a:solidFill>
                  <a:schemeClr val="bg1"/>
                </a:solidFill>
                <a:latin typeface="Verdana" pitchFamily="34" charset="0"/>
                <a:ea typeface="+mj-ea"/>
                <a:cs typeface="+mj-cs"/>
              </a:defRPr>
            </a:lvl1pPr>
          </a:lstStyle>
          <a:p>
            <a:r>
              <a:rPr lang="en-AU" smtClean="0"/>
              <a:t>B. Media </a:t>
            </a:r>
            <a:endParaRPr lang="en-AU" dirty="0"/>
          </a:p>
        </p:txBody>
      </p:sp>
      <p:sp>
        <p:nvSpPr>
          <p:cNvPr id="5" name="Textfeld 4"/>
          <p:cNvSpPr txBox="1"/>
          <p:nvPr/>
        </p:nvSpPr>
        <p:spPr>
          <a:xfrm>
            <a:off x="4583832" y="1578858"/>
            <a:ext cx="1728192" cy="1107996"/>
          </a:xfrm>
          <a:prstGeom prst="rect">
            <a:avLst/>
          </a:prstGeom>
          <a:noFill/>
        </p:spPr>
        <p:txBody>
          <a:bodyPr wrap="square" rtlCol="0">
            <a:spAutoFit/>
          </a:bodyPr>
          <a:lstStyle/>
          <a:p>
            <a:pPr marL="285750" lvl="0" indent="-285750">
              <a:buFont typeface="Arial" panose="020B0604020202020204" pitchFamily="34" charset="0"/>
              <a:buChar char="•"/>
            </a:pPr>
            <a:r>
              <a:rPr lang="de-DE" sz="1100" dirty="0" err="1"/>
              <a:t>newsletter</a:t>
            </a:r>
            <a:endParaRPr lang="de-DE" sz="1100" dirty="0"/>
          </a:p>
          <a:p>
            <a:pPr marL="285750" lvl="0" indent="-285750">
              <a:buFont typeface="Arial" panose="020B0604020202020204" pitchFamily="34" charset="0"/>
              <a:buChar char="•"/>
            </a:pPr>
            <a:r>
              <a:rPr lang="de-DE" sz="1100" dirty="0" err="1"/>
              <a:t>advertorial</a:t>
            </a:r>
            <a:endParaRPr lang="de-DE" sz="1100" dirty="0"/>
          </a:p>
          <a:p>
            <a:pPr marL="285750" lvl="0" indent="-285750">
              <a:buFont typeface="Arial" panose="020B0604020202020204" pitchFamily="34" charset="0"/>
              <a:buChar char="•"/>
            </a:pPr>
            <a:r>
              <a:rPr lang="de-DE" sz="1100" dirty="0" err="1"/>
              <a:t>reference</a:t>
            </a:r>
            <a:r>
              <a:rPr lang="de-DE" sz="1100" dirty="0"/>
              <a:t> </a:t>
            </a:r>
            <a:r>
              <a:rPr lang="de-DE" sz="1100" dirty="0" err="1"/>
              <a:t>stories</a:t>
            </a:r>
            <a:endParaRPr lang="de-DE" sz="1100" dirty="0"/>
          </a:p>
          <a:p>
            <a:pPr marL="285750" lvl="0" indent="-285750">
              <a:buFont typeface="Arial" panose="020B0604020202020204" pitchFamily="34" charset="0"/>
              <a:buChar char="•"/>
            </a:pPr>
            <a:r>
              <a:rPr lang="de-DE" sz="1100" dirty="0"/>
              <a:t>user-</a:t>
            </a:r>
            <a:r>
              <a:rPr lang="de-DE" sz="1100" dirty="0" err="1"/>
              <a:t>genereted</a:t>
            </a:r>
            <a:r>
              <a:rPr lang="de-DE" sz="1100" dirty="0"/>
              <a:t> </a:t>
            </a:r>
            <a:r>
              <a:rPr lang="de-DE" sz="1100" dirty="0" err="1"/>
              <a:t>content</a:t>
            </a:r>
            <a:endParaRPr lang="de-DE" sz="1100" dirty="0"/>
          </a:p>
          <a:p>
            <a:pPr marL="285750" indent="-285750">
              <a:buFont typeface="Arial" panose="020B0604020202020204" pitchFamily="34" charset="0"/>
              <a:buChar char="•"/>
            </a:pPr>
            <a:endParaRPr lang="de-DE" sz="1100" dirty="0"/>
          </a:p>
        </p:txBody>
      </p:sp>
      <p:sp>
        <p:nvSpPr>
          <p:cNvPr id="6" name="Textfeld 5"/>
          <p:cNvSpPr txBox="1"/>
          <p:nvPr/>
        </p:nvSpPr>
        <p:spPr>
          <a:xfrm>
            <a:off x="3215680" y="1412776"/>
            <a:ext cx="1368152" cy="1661993"/>
          </a:xfrm>
          <a:prstGeom prst="rect">
            <a:avLst/>
          </a:prstGeom>
          <a:noFill/>
        </p:spPr>
        <p:txBody>
          <a:bodyPr wrap="square" rtlCol="0">
            <a:spAutoFit/>
          </a:bodyPr>
          <a:lstStyle/>
          <a:p>
            <a:pPr lvl="0"/>
            <a:r>
              <a:rPr lang="de-DE" sz="1400" dirty="0"/>
              <a:t>TEXT</a:t>
            </a:r>
          </a:p>
          <a:p>
            <a:pPr marL="285750" lvl="0" indent="-285750">
              <a:buFont typeface="Arial" panose="020B0604020202020204" pitchFamily="34" charset="0"/>
              <a:buChar char="•"/>
            </a:pPr>
            <a:r>
              <a:rPr lang="de-DE" sz="1100" dirty="0" err="1"/>
              <a:t>newspaper</a:t>
            </a:r>
            <a:endParaRPr lang="de-DE" sz="1100" dirty="0"/>
          </a:p>
          <a:p>
            <a:pPr marL="285750" lvl="0" indent="-285750">
              <a:buFont typeface="Arial" panose="020B0604020202020204" pitchFamily="34" charset="0"/>
              <a:buChar char="•"/>
            </a:pPr>
            <a:r>
              <a:rPr lang="de-DE" sz="1100" dirty="0" err="1"/>
              <a:t>magazine</a:t>
            </a:r>
            <a:endParaRPr lang="de-DE" sz="1100" dirty="0"/>
          </a:p>
          <a:p>
            <a:pPr marL="285750" lvl="0" indent="-285750">
              <a:buFont typeface="Arial" panose="020B0604020202020204" pitchFamily="34" charset="0"/>
              <a:buChar char="•"/>
            </a:pPr>
            <a:r>
              <a:rPr lang="de-DE" sz="1100" dirty="0" err="1"/>
              <a:t>whitepaper</a:t>
            </a:r>
            <a:endParaRPr lang="de-DE" sz="1100" dirty="0"/>
          </a:p>
          <a:p>
            <a:pPr marL="285750" lvl="0" indent="-285750">
              <a:buFont typeface="Arial" panose="020B0604020202020204" pitchFamily="34" charset="0"/>
              <a:buChar char="•"/>
            </a:pPr>
            <a:r>
              <a:rPr lang="de-DE" sz="1100" dirty="0"/>
              <a:t>(e)</a:t>
            </a:r>
            <a:r>
              <a:rPr lang="de-DE" sz="1100" dirty="0" err="1"/>
              <a:t>book</a:t>
            </a:r>
            <a:endParaRPr lang="de-DE" sz="1100" dirty="0"/>
          </a:p>
          <a:p>
            <a:pPr marL="285750" lvl="0" indent="-285750">
              <a:buFont typeface="Arial" panose="020B0604020202020204" pitchFamily="34" charset="0"/>
              <a:buChar char="•"/>
            </a:pPr>
            <a:r>
              <a:rPr lang="de-DE" sz="1100" dirty="0" err="1"/>
              <a:t>magazine</a:t>
            </a:r>
            <a:endParaRPr lang="de-DE" sz="1100" dirty="0"/>
          </a:p>
          <a:p>
            <a:pPr marL="285750" lvl="0" indent="-285750">
              <a:buFont typeface="Arial" panose="020B0604020202020204" pitchFamily="34" charset="0"/>
              <a:buChar char="•"/>
            </a:pPr>
            <a:r>
              <a:rPr lang="de-DE" sz="1100" dirty="0"/>
              <a:t>email</a:t>
            </a:r>
          </a:p>
          <a:p>
            <a:endParaRPr lang="de-DE" dirty="0"/>
          </a:p>
        </p:txBody>
      </p:sp>
      <p:sp>
        <p:nvSpPr>
          <p:cNvPr id="7" name="Textfeld 6"/>
          <p:cNvSpPr txBox="1"/>
          <p:nvPr/>
        </p:nvSpPr>
        <p:spPr>
          <a:xfrm>
            <a:off x="3287688" y="5157192"/>
            <a:ext cx="3312368" cy="1769715"/>
          </a:xfrm>
          <a:prstGeom prst="rect">
            <a:avLst/>
          </a:prstGeom>
          <a:noFill/>
        </p:spPr>
        <p:txBody>
          <a:bodyPr wrap="square" rtlCol="0">
            <a:spAutoFit/>
          </a:bodyPr>
          <a:lstStyle/>
          <a:p>
            <a:pPr lvl="0"/>
            <a:r>
              <a:rPr lang="de-DE" sz="1400" dirty="0"/>
              <a:t>EYE TO EYE</a:t>
            </a:r>
          </a:p>
          <a:p>
            <a:pPr marL="742950" lvl="1" indent="-285750">
              <a:buFont typeface="Arial" panose="020B0604020202020204" pitchFamily="34" charset="0"/>
              <a:buChar char="•"/>
            </a:pPr>
            <a:r>
              <a:rPr lang="de-DE" sz="1100" dirty="0"/>
              <a:t>fair</a:t>
            </a:r>
          </a:p>
          <a:p>
            <a:pPr marL="742950" lvl="1" indent="-285750">
              <a:buFont typeface="Arial" panose="020B0604020202020204" pitchFamily="34" charset="0"/>
              <a:buChar char="•"/>
            </a:pPr>
            <a:r>
              <a:rPr lang="de-DE" sz="1100" dirty="0" err="1" smtClean="0"/>
              <a:t>workshop</a:t>
            </a:r>
            <a:r>
              <a:rPr lang="de-DE" sz="1100" dirty="0" smtClean="0"/>
              <a:t>/</a:t>
            </a:r>
            <a:r>
              <a:rPr lang="de-DE" sz="1100" dirty="0" err="1" smtClean="0"/>
              <a:t>worldcafe</a:t>
            </a:r>
            <a:endParaRPr lang="de-DE" sz="1100" dirty="0"/>
          </a:p>
          <a:p>
            <a:pPr marL="742950" lvl="1" indent="-285750">
              <a:buFont typeface="Arial" panose="020B0604020202020204" pitchFamily="34" charset="0"/>
              <a:buChar char="•"/>
            </a:pPr>
            <a:r>
              <a:rPr lang="de-DE" sz="1100" dirty="0" err="1"/>
              <a:t>product</a:t>
            </a:r>
            <a:r>
              <a:rPr lang="de-DE" sz="1100" dirty="0"/>
              <a:t> </a:t>
            </a:r>
            <a:r>
              <a:rPr lang="de-DE" sz="1100" dirty="0" err="1"/>
              <a:t>presentation</a:t>
            </a:r>
            <a:endParaRPr lang="de-DE" sz="1100" dirty="0"/>
          </a:p>
          <a:p>
            <a:pPr marL="742950" lvl="1" indent="-285750">
              <a:buFont typeface="Arial" panose="020B0604020202020204" pitchFamily="34" charset="0"/>
              <a:buChar char="•"/>
            </a:pPr>
            <a:r>
              <a:rPr lang="de-DE" sz="1100" dirty="0" err="1"/>
              <a:t>speech</a:t>
            </a:r>
            <a:r>
              <a:rPr lang="de-DE" sz="1100" dirty="0"/>
              <a:t>,</a:t>
            </a:r>
          </a:p>
          <a:p>
            <a:pPr marL="742950" lvl="1" indent="-285750">
              <a:buFont typeface="Arial" panose="020B0604020202020204" pitchFamily="34" charset="0"/>
              <a:buChar char="•"/>
            </a:pPr>
            <a:r>
              <a:rPr lang="de-DE" sz="1100" dirty="0" err="1"/>
              <a:t>lecture</a:t>
            </a:r>
            <a:endParaRPr lang="de-DE" sz="1100" dirty="0"/>
          </a:p>
          <a:p>
            <a:pPr marL="742950" lvl="1" indent="-285750">
              <a:buFont typeface="Arial" panose="020B0604020202020204" pitchFamily="34" charset="0"/>
              <a:buChar char="•"/>
            </a:pPr>
            <a:r>
              <a:rPr lang="de-DE" sz="1100" dirty="0" err="1"/>
              <a:t>inhouse</a:t>
            </a:r>
            <a:r>
              <a:rPr lang="de-DE" sz="1100" dirty="0"/>
              <a:t> </a:t>
            </a:r>
            <a:r>
              <a:rPr lang="de-DE" sz="1100" dirty="0" err="1"/>
              <a:t>event</a:t>
            </a:r>
            <a:endParaRPr lang="de-DE" sz="1100" dirty="0"/>
          </a:p>
          <a:p>
            <a:pPr marL="742950" lvl="1" indent="-285750">
              <a:buFont typeface="Arial" panose="020B0604020202020204" pitchFamily="34" charset="0"/>
              <a:buChar char="•"/>
            </a:pPr>
            <a:r>
              <a:rPr lang="de-DE" sz="1100" dirty="0" err="1"/>
              <a:t>conference</a:t>
            </a:r>
            <a:endParaRPr lang="de-DE" sz="1100" dirty="0"/>
          </a:p>
          <a:p>
            <a:endParaRPr lang="de-DE" dirty="0"/>
          </a:p>
        </p:txBody>
      </p:sp>
      <p:sp>
        <p:nvSpPr>
          <p:cNvPr id="9" name="Textfeld 8"/>
          <p:cNvSpPr txBox="1"/>
          <p:nvPr/>
        </p:nvSpPr>
        <p:spPr>
          <a:xfrm>
            <a:off x="8675421" y="2276872"/>
            <a:ext cx="2112339" cy="1400383"/>
          </a:xfrm>
          <a:prstGeom prst="rect">
            <a:avLst/>
          </a:prstGeom>
          <a:noFill/>
        </p:spPr>
        <p:txBody>
          <a:bodyPr wrap="square" rtlCol="0">
            <a:spAutoFit/>
          </a:bodyPr>
          <a:lstStyle/>
          <a:p>
            <a:pPr lvl="0"/>
            <a:r>
              <a:rPr lang="de-DE" sz="1200" dirty="0"/>
              <a:t>COMPUTER, INTERNET</a:t>
            </a:r>
          </a:p>
          <a:p>
            <a:pPr marL="171450" indent="-171450">
              <a:buFont typeface="Arial" panose="020B0604020202020204" pitchFamily="34" charset="0"/>
              <a:buChar char="•"/>
            </a:pPr>
            <a:r>
              <a:rPr lang="de-DE" sz="1100" dirty="0" err="1"/>
              <a:t>office</a:t>
            </a:r>
            <a:endParaRPr lang="de-DE" sz="1100" dirty="0"/>
          </a:p>
          <a:p>
            <a:pPr marL="171450" indent="-171450">
              <a:buFont typeface="Arial" panose="020B0604020202020204" pitchFamily="34" charset="0"/>
              <a:buChar char="•"/>
            </a:pPr>
            <a:r>
              <a:rPr lang="de-DE" sz="1100" dirty="0"/>
              <a:t>email</a:t>
            </a:r>
          </a:p>
          <a:p>
            <a:pPr marL="171450" indent="-171450">
              <a:buFont typeface="Arial" panose="020B0604020202020204" pitchFamily="34" charset="0"/>
              <a:buChar char="•"/>
            </a:pPr>
            <a:r>
              <a:rPr lang="de-DE" sz="1100" dirty="0" err="1"/>
              <a:t>learning</a:t>
            </a:r>
            <a:r>
              <a:rPr lang="de-DE" sz="1100" dirty="0"/>
              <a:t> </a:t>
            </a:r>
            <a:r>
              <a:rPr lang="de-DE" sz="1100" dirty="0" err="1"/>
              <a:t>program</a:t>
            </a:r>
            <a:endParaRPr lang="de-DE" sz="1100" dirty="0"/>
          </a:p>
          <a:p>
            <a:pPr marL="171450" indent="-171450">
              <a:buFont typeface="Arial" panose="020B0604020202020204" pitchFamily="34" charset="0"/>
              <a:buChar char="•"/>
            </a:pPr>
            <a:r>
              <a:rPr lang="de-DE" sz="1100" dirty="0" err="1"/>
              <a:t>platform</a:t>
            </a:r>
            <a:endParaRPr lang="de-DE" sz="1100" dirty="0"/>
          </a:p>
          <a:p>
            <a:pPr marL="171450" indent="-171450">
              <a:buFont typeface="Arial" panose="020B0604020202020204" pitchFamily="34" charset="0"/>
              <a:buChar char="•"/>
            </a:pPr>
            <a:r>
              <a:rPr lang="de-DE" sz="1100" dirty="0" err="1"/>
              <a:t>search</a:t>
            </a:r>
            <a:r>
              <a:rPr lang="de-DE" sz="1100" dirty="0"/>
              <a:t> </a:t>
            </a:r>
            <a:r>
              <a:rPr lang="de-DE" sz="1100" dirty="0" err="1"/>
              <a:t>engines</a:t>
            </a:r>
            <a:endParaRPr lang="de-DE" sz="1100" dirty="0"/>
          </a:p>
          <a:p>
            <a:endParaRPr lang="de-DE" dirty="0"/>
          </a:p>
        </p:txBody>
      </p:sp>
      <p:sp>
        <p:nvSpPr>
          <p:cNvPr id="10" name="Textfeld 9"/>
          <p:cNvSpPr txBox="1"/>
          <p:nvPr/>
        </p:nvSpPr>
        <p:spPr>
          <a:xfrm>
            <a:off x="8400256" y="4337750"/>
            <a:ext cx="2580391" cy="1600438"/>
          </a:xfrm>
          <a:prstGeom prst="rect">
            <a:avLst/>
          </a:prstGeom>
          <a:noFill/>
        </p:spPr>
        <p:txBody>
          <a:bodyPr wrap="square" rtlCol="0">
            <a:spAutoFit/>
          </a:bodyPr>
          <a:lstStyle/>
          <a:p>
            <a:pPr lvl="0"/>
            <a:r>
              <a:rPr lang="de-DE" sz="1400" dirty="0"/>
              <a:t>SOCIAL MEDIA</a:t>
            </a:r>
          </a:p>
          <a:p>
            <a:pPr marL="171450" indent="-171450">
              <a:buFont typeface="Arial" panose="020B0604020202020204" pitchFamily="34" charset="0"/>
              <a:buChar char="•"/>
            </a:pPr>
            <a:r>
              <a:rPr lang="de-DE" sz="1100" dirty="0" err="1"/>
              <a:t>networks</a:t>
            </a:r>
            <a:endParaRPr lang="de-DE" sz="1100" dirty="0"/>
          </a:p>
          <a:p>
            <a:pPr marL="171450" indent="-171450">
              <a:buFont typeface="Arial" panose="020B0604020202020204" pitchFamily="34" charset="0"/>
              <a:buChar char="•"/>
            </a:pPr>
            <a:r>
              <a:rPr lang="de-DE" sz="1100" dirty="0" err="1"/>
              <a:t>chat</a:t>
            </a:r>
            <a:endParaRPr lang="de-DE" sz="1100" dirty="0"/>
          </a:p>
          <a:p>
            <a:pPr marL="171450" indent="-171450">
              <a:buFont typeface="Arial" panose="020B0604020202020204" pitchFamily="34" charset="0"/>
              <a:buChar char="•"/>
            </a:pPr>
            <a:r>
              <a:rPr lang="de-DE" sz="1100" dirty="0" err="1"/>
              <a:t>messenger</a:t>
            </a:r>
            <a:endParaRPr lang="de-DE" sz="1100" dirty="0"/>
          </a:p>
          <a:p>
            <a:pPr marL="171450" indent="-171450">
              <a:buFont typeface="Arial" panose="020B0604020202020204" pitchFamily="34" charset="0"/>
              <a:buChar char="•"/>
            </a:pPr>
            <a:r>
              <a:rPr lang="de-DE" sz="1100" dirty="0" err="1"/>
              <a:t>bookmarking</a:t>
            </a:r>
            <a:endParaRPr lang="de-DE" sz="1100" dirty="0"/>
          </a:p>
          <a:p>
            <a:pPr marL="171450" indent="-171450">
              <a:buFont typeface="Arial" panose="020B0604020202020204" pitchFamily="34" charset="0"/>
              <a:buChar char="•"/>
            </a:pPr>
            <a:r>
              <a:rPr lang="de-DE" sz="1100" dirty="0" err="1"/>
              <a:t>podcast</a:t>
            </a:r>
            <a:endParaRPr lang="de-DE" sz="1100" dirty="0"/>
          </a:p>
          <a:p>
            <a:pPr marL="171450" indent="-171450">
              <a:buFont typeface="Arial" panose="020B0604020202020204" pitchFamily="34" charset="0"/>
              <a:buChar char="•"/>
            </a:pPr>
            <a:r>
              <a:rPr lang="de-DE" sz="1100" dirty="0" err="1"/>
              <a:t>microblogging</a:t>
            </a:r>
            <a:endParaRPr lang="de-DE" sz="1100" dirty="0"/>
          </a:p>
          <a:p>
            <a:endParaRPr lang="de-DE" dirty="0"/>
          </a:p>
        </p:txBody>
      </p:sp>
      <p:sp>
        <p:nvSpPr>
          <p:cNvPr id="11" name="Textfeld 10"/>
          <p:cNvSpPr txBox="1"/>
          <p:nvPr/>
        </p:nvSpPr>
        <p:spPr>
          <a:xfrm>
            <a:off x="9768408" y="4580964"/>
            <a:ext cx="1338097" cy="1107996"/>
          </a:xfrm>
          <a:prstGeom prst="rect">
            <a:avLst/>
          </a:prstGeom>
          <a:noFill/>
        </p:spPr>
        <p:txBody>
          <a:bodyPr wrap="square" rtlCol="0">
            <a:spAutoFit/>
          </a:bodyPr>
          <a:lstStyle/>
          <a:p>
            <a:pPr marL="171450" indent="-171450">
              <a:buFont typeface="Arial" panose="020B0604020202020204" pitchFamily="34" charset="0"/>
              <a:buChar char="•"/>
            </a:pPr>
            <a:r>
              <a:rPr lang="de-DE" sz="1100" dirty="0" err="1"/>
              <a:t>weblogs</a:t>
            </a:r>
            <a:endParaRPr lang="de-DE" sz="1100" dirty="0"/>
          </a:p>
          <a:p>
            <a:pPr marL="171450" indent="-171450">
              <a:buFont typeface="Arial" panose="020B0604020202020204" pitchFamily="34" charset="0"/>
              <a:buChar char="•"/>
            </a:pPr>
            <a:r>
              <a:rPr lang="de-DE" sz="1100" dirty="0" err="1"/>
              <a:t>forum</a:t>
            </a:r>
            <a:endParaRPr lang="de-DE" sz="1100" dirty="0"/>
          </a:p>
          <a:p>
            <a:pPr marL="171450" indent="-171450">
              <a:buFont typeface="Arial" panose="020B0604020202020204" pitchFamily="34" charset="0"/>
              <a:buChar char="•"/>
            </a:pPr>
            <a:r>
              <a:rPr lang="de-DE" sz="1100" dirty="0" err="1"/>
              <a:t>community</a:t>
            </a:r>
            <a:endParaRPr lang="de-DE" sz="1100" dirty="0"/>
          </a:p>
          <a:p>
            <a:pPr marL="171450" indent="-171450">
              <a:buFont typeface="Arial" panose="020B0604020202020204" pitchFamily="34" charset="0"/>
              <a:buChar char="•"/>
            </a:pPr>
            <a:r>
              <a:rPr lang="de-DE" sz="1100" dirty="0" err="1"/>
              <a:t>wikis</a:t>
            </a:r>
            <a:endParaRPr lang="de-DE" sz="1100" dirty="0"/>
          </a:p>
          <a:p>
            <a:pPr marL="171450" indent="-171450">
              <a:buFont typeface="Arial" panose="020B0604020202020204" pitchFamily="34" charset="0"/>
              <a:buChar char="•"/>
            </a:pPr>
            <a:r>
              <a:rPr lang="de-DE" sz="1100" dirty="0" err="1"/>
              <a:t>ratings</a:t>
            </a:r>
            <a:endParaRPr lang="de-DE" sz="1100" dirty="0"/>
          </a:p>
          <a:p>
            <a:endParaRPr lang="de-DE" sz="1100" dirty="0"/>
          </a:p>
        </p:txBody>
      </p:sp>
      <p:sp>
        <p:nvSpPr>
          <p:cNvPr id="12" name="Textfeld 11"/>
          <p:cNvSpPr txBox="1"/>
          <p:nvPr/>
        </p:nvSpPr>
        <p:spPr>
          <a:xfrm>
            <a:off x="3215680" y="3319946"/>
            <a:ext cx="2808312" cy="1600438"/>
          </a:xfrm>
          <a:prstGeom prst="rect">
            <a:avLst/>
          </a:prstGeom>
          <a:noFill/>
        </p:spPr>
        <p:txBody>
          <a:bodyPr wrap="square" rtlCol="0">
            <a:spAutoFit/>
          </a:bodyPr>
          <a:lstStyle/>
          <a:p>
            <a:pPr lvl="0"/>
            <a:r>
              <a:rPr lang="de-DE" sz="1400" dirty="0"/>
              <a:t>AUDIO / VISUAL</a:t>
            </a:r>
          </a:p>
          <a:p>
            <a:pPr marL="285750" indent="-285750">
              <a:buFont typeface="Arial" panose="020B0604020202020204" pitchFamily="34" charset="0"/>
              <a:buChar char="•"/>
            </a:pPr>
            <a:r>
              <a:rPr lang="de-DE" sz="1100" dirty="0"/>
              <a:t>(</a:t>
            </a:r>
            <a:r>
              <a:rPr lang="de-DE" sz="1100" dirty="0" err="1"/>
              <a:t>info</a:t>
            </a:r>
            <a:r>
              <a:rPr lang="de-DE" sz="1100" dirty="0"/>
              <a:t>)</a:t>
            </a:r>
            <a:r>
              <a:rPr lang="de-DE" sz="1100" dirty="0" err="1"/>
              <a:t>graphics</a:t>
            </a:r>
            <a:endParaRPr lang="de-DE" sz="1100" dirty="0"/>
          </a:p>
          <a:p>
            <a:pPr marL="285750" indent="-285750">
              <a:buFont typeface="Arial" panose="020B0604020202020204" pitchFamily="34" charset="0"/>
              <a:buChar char="•"/>
            </a:pPr>
            <a:r>
              <a:rPr lang="de-DE" sz="1100" dirty="0" err="1"/>
              <a:t>photos</a:t>
            </a:r>
            <a:endParaRPr lang="de-DE" sz="1100" dirty="0"/>
          </a:p>
          <a:p>
            <a:pPr marL="285750" indent="-285750">
              <a:buFont typeface="Arial" panose="020B0604020202020204" pitchFamily="34" charset="0"/>
              <a:buChar char="•"/>
            </a:pPr>
            <a:r>
              <a:rPr lang="de-DE" sz="1100" dirty="0" err="1"/>
              <a:t>video</a:t>
            </a:r>
            <a:endParaRPr lang="de-DE" sz="1100" dirty="0"/>
          </a:p>
          <a:p>
            <a:pPr marL="285750" indent="-285750">
              <a:buFont typeface="Arial" panose="020B0604020202020204" pitchFamily="34" charset="0"/>
              <a:buChar char="•"/>
            </a:pPr>
            <a:r>
              <a:rPr lang="de-DE" sz="1100" dirty="0" err="1"/>
              <a:t>webinar</a:t>
            </a:r>
            <a:endParaRPr lang="de-DE" sz="1100" dirty="0"/>
          </a:p>
          <a:p>
            <a:pPr marL="285750" indent="-285750">
              <a:buFont typeface="Arial" panose="020B0604020202020204" pitchFamily="34" charset="0"/>
              <a:buChar char="•"/>
            </a:pPr>
            <a:r>
              <a:rPr lang="de-DE" sz="1100" dirty="0" err="1"/>
              <a:t>podcast</a:t>
            </a:r>
            <a:endParaRPr lang="de-DE" sz="1100" dirty="0"/>
          </a:p>
          <a:p>
            <a:pPr marL="285750" indent="-285750">
              <a:buFont typeface="Arial" panose="020B0604020202020204" pitchFamily="34" charset="0"/>
              <a:buChar char="•"/>
            </a:pPr>
            <a:r>
              <a:rPr lang="de-DE" sz="1100" dirty="0"/>
              <a:t>online-</a:t>
            </a:r>
            <a:r>
              <a:rPr lang="de-DE" sz="1100" dirty="0" err="1"/>
              <a:t>product</a:t>
            </a:r>
            <a:r>
              <a:rPr lang="de-DE" sz="1100" dirty="0"/>
              <a:t>-</a:t>
            </a:r>
            <a:r>
              <a:rPr lang="de-DE" sz="1100" dirty="0" err="1"/>
              <a:t>presentation</a:t>
            </a:r>
            <a:endParaRPr lang="de-DE" sz="1100" dirty="0"/>
          </a:p>
          <a:p>
            <a:endParaRPr lang="de-DE" dirty="0"/>
          </a:p>
        </p:txBody>
      </p:sp>
      <p:sp>
        <p:nvSpPr>
          <p:cNvPr id="13" name="Textfeld 12"/>
          <p:cNvSpPr txBox="1"/>
          <p:nvPr/>
        </p:nvSpPr>
        <p:spPr>
          <a:xfrm>
            <a:off x="5275020" y="3356992"/>
            <a:ext cx="1728192" cy="1446550"/>
          </a:xfrm>
          <a:prstGeom prst="rect">
            <a:avLst/>
          </a:prstGeom>
          <a:noFill/>
        </p:spPr>
        <p:txBody>
          <a:bodyPr wrap="square" rtlCol="0">
            <a:spAutoFit/>
          </a:bodyPr>
          <a:lstStyle/>
          <a:p>
            <a:pPr marL="285750" indent="-285750">
              <a:buFont typeface="Arial" panose="020B0604020202020204" pitchFamily="34" charset="0"/>
              <a:buChar char="•"/>
            </a:pPr>
            <a:r>
              <a:rPr lang="de-DE" sz="1100" dirty="0" err="1"/>
              <a:t>games</a:t>
            </a:r>
            <a:endParaRPr lang="de-DE" sz="1100" dirty="0"/>
          </a:p>
          <a:p>
            <a:pPr marL="285750" indent="-285750">
              <a:buFont typeface="Arial" panose="020B0604020202020204" pitchFamily="34" charset="0"/>
              <a:buChar char="•"/>
            </a:pPr>
            <a:r>
              <a:rPr lang="de-DE" sz="1100" dirty="0" err="1"/>
              <a:t>software</a:t>
            </a:r>
            <a:r>
              <a:rPr lang="de-DE" sz="1100" dirty="0"/>
              <a:t> / </a:t>
            </a:r>
            <a:r>
              <a:rPr lang="de-DE" sz="1100" dirty="0" err="1"/>
              <a:t>applications</a:t>
            </a:r>
            <a:endParaRPr lang="de-DE" sz="1100" dirty="0"/>
          </a:p>
          <a:p>
            <a:pPr marL="285750" indent="-285750">
              <a:buFont typeface="Arial" panose="020B0604020202020204" pitchFamily="34" charset="0"/>
              <a:buChar char="•"/>
            </a:pPr>
            <a:r>
              <a:rPr lang="de-DE" sz="1100" dirty="0" err="1"/>
              <a:t>virtual</a:t>
            </a:r>
            <a:r>
              <a:rPr lang="de-DE" sz="1100" dirty="0"/>
              <a:t> </a:t>
            </a:r>
            <a:r>
              <a:rPr lang="de-DE" sz="1100" dirty="0" err="1"/>
              <a:t>conference</a:t>
            </a:r>
            <a:endParaRPr lang="de-DE" sz="1100" dirty="0"/>
          </a:p>
          <a:p>
            <a:pPr marL="285750" indent="-285750">
              <a:buFont typeface="Arial" panose="020B0604020202020204" pitchFamily="34" charset="0"/>
              <a:buChar char="•"/>
            </a:pPr>
            <a:r>
              <a:rPr lang="de-DE" sz="1100" dirty="0" err="1"/>
              <a:t>cinema</a:t>
            </a:r>
            <a:endParaRPr lang="de-DE" sz="1100" dirty="0"/>
          </a:p>
          <a:p>
            <a:pPr marL="285750" indent="-285750">
              <a:buFont typeface="Arial" panose="020B0604020202020204" pitchFamily="34" charset="0"/>
              <a:buChar char="•"/>
            </a:pPr>
            <a:r>
              <a:rPr lang="de-DE" sz="1100" dirty="0" err="1"/>
              <a:t>art</a:t>
            </a:r>
            <a:endParaRPr lang="de-DE" sz="1100" dirty="0"/>
          </a:p>
          <a:p>
            <a:pPr marL="285750" indent="-285750">
              <a:buFont typeface="Arial" panose="020B0604020202020204" pitchFamily="34" charset="0"/>
              <a:buChar char="•"/>
            </a:pPr>
            <a:r>
              <a:rPr lang="de-DE" sz="1100" dirty="0" err="1"/>
              <a:t>activism</a:t>
            </a:r>
            <a:r>
              <a:rPr lang="de-DE" sz="1100" dirty="0"/>
              <a:t> (</a:t>
            </a:r>
            <a:r>
              <a:rPr lang="de-DE" sz="1100" dirty="0" err="1"/>
              <a:t>culture</a:t>
            </a:r>
            <a:r>
              <a:rPr lang="de-DE" sz="1100" dirty="0"/>
              <a:t> </a:t>
            </a:r>
            <a:r>
              <a:rPr lang="de-DE" sz="1100" dirty="0" err="1"/>
              <a:t>jam</a:t>
            </a:r>
            <a:r>
              <a:rPr lang="de-DE" sz="1100" dirty="0"/>
              <a:t>)</a:t>
            </a:r>
          </a:p>
          <a:p>
            <a:endParaRPr lang="de-DE" sz="1100" dirty="0"/>
          </a:p>
        </p:txBody>
      </p:sp>
    </p:spTree>
    <p:extLst>
      <p:ext uri="{BB962C8B-B14F-4D97-AF65-F5344CB8AC3E}">
        <p14:creationId xmlns:p14="http://schemas.microsoft.com/office/powerpoint/2010/main" val="198243209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3840A8F-D086-B04A-A2FE-2B43B49EE52E}"/>
              </a:ext>
            </a:extLst>
          </p:cNvPr>
          <p:cNvSpPr>
            <a:spLocks noGrp="1"/>
          </p:cNvSpPr>
          <p:nvPr>
            <p:ph type="title"/>
          </p:nvPr>
        </p:nvSpPr>
        <p:spPr/>
        <p:txBody>
          <a:bodyPr/>
          <a:lstStyle/>
          <a:p>
            <a:r>
              <a:rPr lang="en-AU" dirty="0"/>
              <a:t>B. Media </a:t>
            </a:r>
          </a:p>
        </p:txBody>
      </p:sp>
      <p:sp>
        <p:nvSpPr>
          <p:cNvPr id="3" name="Textplatzhalter 2">
            <a:extLst>
              <a:ext uri="{FF2B5EF4-FFF2-40B4-BE49-F238E27FC236}">
                <a16:creationId xmlns:a16="http://schemas.microsoft.com/office/drawing/2014/main" id="{118ACA25-02A6-8C4A-85F6-0088BBA670A9}"/>
              </a:ext>
            </a:extLst>
          </p:cNvPr>
          <p:cNvSpPr>
            <a:spLocks noGrp="1"/>
          </p:cNvSpPr>
          <p:nvPr>
            <p:ph idx="1"/>
          </p:nvPr>
        </p:nvSpPr>
        <p:spPr/>
        <p:txBody>
          <a:bodyPr>
            <a:normAutofit/>
          </a:bodyPr>
          <a:lstStyle/>
          <a:p>
            <a:pPr marL="0" indent="0">
              <a:buNone/>
            </a:pPr>
            <a:r>
              <a:rPr lang="en-AU" dirty="0"/>
              <a:t>Media can be differentiated …</a:t>
            </a:r>
          </a:p>
          <a:p>
            <a:pPr marL="342900" indent="-342900">
              <a:buFontTx/>
              <a:buChar char="-"/>
            </a:pPr>
            <a:r>
              <a:rPr lang="en-AU" dirty="0"/>
              <a:t>socially </a:t>
            </a:r>
          </a:p>
          <a:p>
            <a:pPr marL="342900" indent="-342900">
              <a:buFontTx/>
              <a:buChar char="-"/>
            </a:pPr>
            <a:r>
              <a:rPr lang="en-AU" dirty="0"/>
              <a:t>timewise</a:t>
            </a:r>
          </a:p>
          <a:p>
            <a:pPr marL="342900" indent="-342900">
              <a:buFontTx/>
              <a:buChar char="-"/>
            </a:pPr>
            <a:r>
              <a:rPr lang="en-AU" dirty="0"/>
              <a:t>space-related</a:t>
            </a:r>
          </a:p>
          <a:p>
            <a:pPr marL="342900" indent="-342900">
              <a:buFontTx/>
              <a:buChar char="-"/>
            </a:pPr>
            <a:r>
              <a:rPr lang="en-AU" dirty="0"/>
              <a:t>ethically</a:t>
            </a:r>
          </a:p>
        </p:txBody>
      </p:sp>
    </p:spTree>
    <p:extLst>
      <p:ext uri="{BB962C8B-B14F-4D97-AF65-F5344CB8AC3E}">
        <p14:creationId xmlns:p14="http://schemas.microsoft.com/office/powerpoint/2010/main" val="282630502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C43BDDD0-D0F9-2F46-AD59-619FB986104D}"/>
              </a:ext>
            </a:extLst>
          </p:cNvPr>
          <p:cNvSpPr>
            <a:spLocks noGrp="1"/>
          </p:cNvSpPr>
          <p:nvPr>
            <p:ph type="title"/>
          </p:nvPr>
        </p:nvSpPr>
        <p:spPr/>
        <p:txBody>
          <a:bodyPr/>
          <a:lstStyle/>
          <a:p>
            <a:r>
              <a:rPr lang="en-AU" dirty="0"/>
              <a:t>B. Media </a:t>
            </a:r>
          </a:p>
        </p:txBody>
      </p:sp>
      <p:graphicFrame>
        <p:nvGraphicFramePr>
          <p:cNvPr id="4" name="Tabelle 4">
            <a:extLst>
              <a:ext uri="{FF2B5EF4-FFF2-40B4-BE49-F238E27FC236}">
                <a16:creationId xmlns:a16="http://schemas.microsoft.com/office/drawing/2014/main" id="{BBD9FA6B-1BBC-CD4D-B07D-6529AA770467}"/>
              </a:ext>
            </a:extLst>
          </p:cNvPr>
          <p:cNvGraphicFramePr>
            <a:graphicFrameLocks noGrp="1"/>
          </p:cNvGraphicFramePr>
          <p:nvPr>
            <p:extLst>
              <p:ext uri="{D42A27DB-BD31-4B8C-83A1-F6EECF244321}">
                <p14:modId xmlns:p14="http://schemas.microsoft.com/office/powerpoint/2010/main" val="646826448"/>
              </p:ext>
            </p:extLst>
          </p:nvPr>
        </p:nvGraphicFramePr>
        <p:xfrm>
          <a:off x="1199456" y="1805684"/>
          <a:ext cx="10585176" cy="4320480"/>
        </p:xfrm>
        <a:graphic>
          <a:graphicData uri="http://schemas.openxmlformats.org/drawingml/2006/table">
            <a:tbl>
              <a:tblPr firstRow="1" bandRow="1">
                <a:tableStyleId>{F5AB1C69-6EDB-4FF4-983F-18BD219EF322}</a:tableStyleId>
              </a:tblPr>
              <a:tblGrid>
                <a:gridCol w="3528392">
                  <a:extLst>
                    <a:ext uri="{9D8B030D-6E8A-4147-A177-3AD203B41FA5}">
                      <a16:colId xmlns:a16="http://schemas.microsoft.com/office/drawing/2014/main" val="3208669632"/>
                    </a:ext>
                  </a:extLst>
                </a:gridCol>
                <a:gridCol w="3528392">
                  <a:extLst>
                    <a:ext uri="{9D8B030D-6E8A-4147-A177-3AD203B41FA5}">
                      <a16:colId xmlns:a16="http://schemas.microsoft.com/office/drawing/2014/main" val="1058591820"/>
                    </a:ext>
                  </a:extLst>
                </a:gridCol>
                <a:gridCol w="3528392">
                  <a:extLst>
                    <a:ext uri="{9D8B030D-6E8A-4147-A177-3AD203B41FA5}">
                      <a16:colId xmlns:a16="http://schemas.microsoft.com/office/drawing/2014/main" val="1129340134"/>
                    </a:ext>
                  </a:extLst>
                </a:gridCol>
              </a:tblGrid>
              <a:tr h="564213">
                <a:tc>
                  <a:txBody>
                    <a:bodyPr/>
                    <a:lstStyle/>
                    <a:p>
                      <a:endParaRPr lang="en-AU" dirty="0"/>
                    </a:p>
                  </a:txBody>
                  <a:tcPr>
                    <a:solidFill>
                      <a:srgbClr val="95843F"/>
                    </a:solidFill>
                  </a:tcPr>
                </a:tc>
                <a:tc>
                  <a:txBody>
                    <a:bodyPr/>
                    <a:lstStyle/>
                    <a:p>
                      <a:r>
                        <a:rPr lang="en-AU" dirty="0"/>
                        <a:t>Strength</a:t>
                      </a:r>
                    </a:p>
                  </a:txBody>
                  <a:tcPr>
                    <a:solidFill>
                      <a:srgbClr val="95843F"/>
                    </a:solidFill>
                  </a:tcPr>
                </a:tc>
                <a:tc>
                  <a:txBody>
                    <a:bodyPr/>
                    <a:lstStyle/>
                    <a:p>
                      <a:r>
                        <a:rPr lang="en-AU" dirty="0"/>
                        <a:t>Weaknesses</a:t>
                      </a:r>
                    </a:p>
                  </a:txBody>
                  <a:tcPr>
                    <a:solidFill>
                      <a:srgbClr val="95843F"/>
                    </a:solidFill>
                  </a:tcPr>
                </a:tc>
                <a:extLst>
                  <a:ext uri="{0D108BD9-81ED-4DB2-BD59-A6C34878D82A}">
                    <a16:rowId xmlns:a16="http://schemas.microsoft.com/office/drawing/2014/main" val="856743696"/>
                  </a:ext>
                </a:extLst>
              </a:tr>
              <a:tr h="1391210">
                <a:tc>
                  <a:txBody>
                    <a:bodyPr/>
                    <a:lstStyle/>
                    <a:p>
                      <a:r>
                        <a:rPr lang="en-AU" dirty="0"/>
                        <a:t>Websites, blogs, microblogs</a:t>
                      </a:r>
                    </a:p>
                  </a:txBody>
                  <a:tcPr>
                    <a:solidFill>
                      <a:srgbClr val="BEBC32"/>
                    </a:solidFill>
                  </a:tcPr>
                </a:tc>
                <a:tc>
                  <a:txBody>
                    <a:bodyPr/>
                    <a:lstStyle/>
                    <a:p>
                      <a:r>
                        <a:rPr lang="en-AU" dirty="0"/>
                        <a:t>Accessible, interactive, diverse, immediate, inexpensive</a:t>
                      </a:r>
                    </a:p>
                  </a:txBody>
                  <a:tcPr>
                    <a:solidFill>
                      <a:srgbClr val="BEBC32"/>
                    </a:solidFill>
                  </a:tcPr>
                </a:tc>
                <a:tc>
                  <a:txBody>
                    <a:bodyPr/>
                    <a:lstStyle/>
                    <a:p>
                      <a:r>
                        <a:rPr lang="en-AU" dirty="0"/>
                        <a:t>Prone to inaccuracies, biased, opinionated</a:t>
                      </a:r>
                    </a:p>
                  </a:txBody>
                  <a:tcPr>
                    <a:solidFill>
                      <a:srgbClr val="BEBC32"/>
                    </a:solidFill>
                  </a:tcPr>
                </a:tc>
                <a:extLst>
                  <a:ext uri="{0D108BD9-81ED-4DB2-BD59-A6C34878D82A}">
                    <a16:rowId xmlns:a16="http://schemas.microsoft.com/office/drawing/2014/main" val="2114642240"/>
                  </a:ext>
                </a:extLst>
              </a:tr>
              <a:tr h="973847">
                <a:tc>
                  <a:txBody>
                    <a:bodyPr/>
                    <a:lstStyle/>
                    <a:p>
                      <a:r>
                        <a:rPr lang="en-AU" dirty="0"/>
                        <a:t>Newspapers, magazines, books</a:t>
                      </a:r>
                    </a:p>
                  </a:txBody>
                  <a:tcPr>
                    <a:solidFill>
                      <a:srgbClr val="BEBC32"/>
                    </a:solidFill>
                  </a:tcPr>
                </a:tc>
                <a:tc>
                  <a:txBody>
                    <a:bodyPr/>
                    <a:lstStyle/>
                    <a:p>
                      <a:r>
                        <a:rPr lang="en-AU" dirty="0"/>
                        <a:t>Accurate, comprehensive, appeal to general public</a:t>
                      </a:r>
                    </a:p>
                  </a:txBody>
                  <a:tcPr>
                    <a:solidFill>
                      <a:srgbClr val="BEBC32"/>
                    </a:solidFill>
                  </a:tcPr>
                </a:tc>
                <a:tc>
                  <a:txBody>
                    <a:bodyPr/>
                    <a:lstStyle/>
                    <a:p>
                      <a:r>
                        <a:rPr lang="en-AU" dirty="0"/>
                        <a:t>Limited to text, pictures, slow delivery</a:t>
                      </a:r>
                    </a:p>
                  </a:txBody>
                  <a:tcPr>
                    <a:solidFill>
                      <a:srgbClr val="BEBC32"/>
                    </a:solidFill>
                  </a:tcPr>
                </a:tc>
                <a:extLst>
                  <a:ext uri="{0D108BD9-81ED-4DB2-BD59-A6C34878D82A}">
                    <a16:rowId xmlns:a16="http://schemas.microsoft.com/office/drawing/2014/main" val="3130533737"/>
                  </a:ext>
                </a:extLst>
              </a:tr>
              <a:tr h="1391210">
                <a:tc>
                  <a:txBody>
                    <a:bodyPr/>
                    <a:lstStyle/>
                    <a:p>
                      <a:r>
                        <a:rPr lang="en-AU" dirty="0"/>
                        <a:t>TV, radio</a:t>
                      </a:r>
                    </a:p>
                  </a:txBody>
                  <a:tcPr>
                    <a:solidFill>
                      <a:srgbClr val="BEBC32"/>
                    </a:solidFill>
                  </a:tcPr>
                </a:tc>
                <a:tc>
                  <a:txBody>
                    <a:bodyPr/>
                    <a:lstStyle/>
                    <a:p>
                      <a:r>
                        <a:rPr lang="en-AU" dirty="0"/>
                        <a:t>Strong audio &amp; visual appeal, current, local, friendly</a:t>
                      </a:r>
                    </a:p>
                  </a:txBody>
                  <a:tcPr>
                    <a:solidFill>
                      <a:srgbClr val="BEBC32"/>
                    </a:solidFill>
                  </a:tcPr>
                </a:tc>
                <a:tc>
                  <a:txBody>
                    <a:bodyPr/>
                    <a:lstStyle/>
                    <a:p>
                      <a:r>
                        <a:rPr lang="en-AU" dirty="0"/>
                        <a:t>Highly commercialized, highly persuasive, may be biased</a:t>
                      </a:r>
                    </a:p>
                  </a:txBody>
                  <a:tcPr>
                    <a:solidFill>
                      <a:srgbClr val="BEBC32"/>
                    </a:solidFill>
                  </a:tcPr>
                </a:tc>
                <a:extLst>
                  <a:ext uri="{0D108BD9-81ED-4DB2-BD59-A6C34878D82A}">
                    <a16:rowId xmlns:a16="http://schemas.microsoft.com/office/drawing/2014/main" val="2071109585"/>
                  </a:ext>
                </a:extLst>
              </a:tr>
            </a:tbl>
          </a:graphicData>
        </a:graphic>
      </p:graphicFrame>
    </p:spTree>
    <p:extLst>
      <p:ext uri="{BB962C8B-B14F-4D97-AF65-F5344CB8AC3E}">
        <p14:creationId xmlns:p14="http://schemas.microsoft.com/office/powerpoint/2010/main" val="411760613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3840A8F-D086-B04A-A2FE-2B43B49EE52E}"/>
              </a:ext>
            </a:extLst>
          </p:cNvPr>
          <p:cNvSpPr>
            <a:spLocks noGrp="1"/>
          </p:cNvSpPr>
          <p:nvPr>
            <p:ph type="title"/>
          </p:nvPr>
        </p:nvSpPr>
        <p:spPr/>
        <p:txBody>
          <a:bodyPr/>
          <a:lstStyle/>
          <a:p>
            <a:r>
              <a:rPr lang="en-AU" dirty="0"/>
              <a:t>B. Media </a:t>
            </a:r>
          </a:p>
        </p:txBody>
      </p:sp>
      <p:sp>
        <p:nvSpPr>
          <p:cNvPr id="3" name="Textplatzhalter 2">
            <a:extLst>
              <a:ext uri="{FF2B5EF4-FFF2-40B4-BE49-F238E27FC236}">
                <a16:creationId xmlns:a16="http://schemas.microsoft.com/office/drawing/2014/main" id="{118ACA25-02A6-8C4A-85F6-0088BBA670A9}"/>
              </a:ext>
            </a:extLst>
          </p:cNvPr>
          <p:cNvSpPr>
            <a:spLocks noGrp="1"/>
          </p:cNvSpPr>
          <p:nvPr>
            <p:ph idx="1"/>
          </p:nvPr>
        </p:nvSpPr>
        <p:spPr/>
        <p:txBody>
          <a:bodyPr>
            <a:normAutofit/>
          </a:bodyPr>
          <a:lstStyle/>
          <a:p>
            <a:pPr marL="0" indent="0">
              <a:buNone/>
            </a:pPr>
            <a:r>
              <a:rPr lang="en-AU" dirty="0"/>
              <a:t>Media can be differentiated … </a:t>
            </a:r>
          </a:p>
          <a:p>
            <a:pPr marL="0" indent="0">
              <a:buNone/>
            </a:pPr>
            <a:r>
              <a:rPr lang="en-AU" dirty="0"/>
              <a:t>… related to their </a:t>
            </a:r>
            <a:r>
              <a:rPr lang="en-AU" b="1" dirty="0"/>
              <a:t>function</a:t>
            </a:r>
          </a:p>
        </p:txBody>
      </p:sp>
    </p:spTree>
    <p:extLst>
      <p:ext uri="{BB962C8B-B14F-4D97-AF65-F5344CB8AC3E}">
        <p14:creationId xmlns:p14="http://schemas.microsoft.com/office/powerpoint/2010/main" val="105629427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a:extLst>
              <a:ext uri="{FF2B5EF4-FFF2-40B4-BE49-F238E27FC236}">
                <a16:creationId xmlns:a16="http://schemas.microsoft.com/office/drawing/2014/main" id="{29BD0699-D1BB-5B42-8CA9-EBF4B468CF69}"/>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5" name="Diagramm 4">
            <a:extLst>
              <a:ext uri="{FF2B5EF4-FFF2-40B4-BE49-F238E27FC236}">
                <a16:creationId xmlns:a16="http://schemas.microsoft.com/office/drawing/2014/main" id="{D1D67E72-488C-1747-8EF3-05634E4FB94B}"/>
              </a:ext>
            </a:extLst>
          </p:cNvPr>
          <p:cNvGraphicFramePr/>
          <p:nvPr>
            <p:extLst>
              <p:ext uri="{D42A27DB-BD31-4B8C-83A1-F6EECF244321}">
                <p14:modId xmlns:p14="http://schemas.microsoft.com/office/powerpoint/2010/main" val="355484462"/>
              </p:ext>
            </p:extLst>
          </p:nvPr>
        </p:nvGraphicFramePr>
        <p:xfrm>
          <a:off x="2772229" y="261257"/>
          <a:ext cx="9260114" cy="648788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8" name="Eckige Klammer rechts 7">
            <a:extLst>
              <a:ext uri="{FF2B5EF4-FFF2-40B4-BE49-F238E27FC236}">
                <a16:creationId xmlns:a16="http://schemas.microsoft.com/office/drawing/2014/main" id="{AE20A322-1213-EC42-985A-223AF20DC9A1}"/>
              </a:ext>
            </a:extLst>
          </p:cNvPr>
          <p:cNvSpPr/>
          <p:nvPr/>
        </p:nvSpPr>
        <p:spPr>
          <a:xfrm>
            <a:off x="2171699" y="1135743"/>
            <a:ext cx="130629" cy="4586514"/>
          </a:xfrm>
          <a:prstGeom prst="rightBracket">
            <a:avLst/>
          </a:prstGeom>
          <a:ln>
            <a:solidFill>
              <a:schemeClr val="accent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AU"/>
          </a:p>
        </p:txBody>
      </p:sp>
      <p:cxnSp>
        <p:nvCxnSpPr>
          <p:cNvPr id="10" name="Gerade Verbindung mit Pfeil 9">
            <a:extLst>
              <a:ext uri="{FF2B5EF4-FFF2-40B4-BE49-F238E27FC236}">
                <a16:creationId xmlns:a16="http://schemas.microsoft.com/office/drawing/2014/main" id="{7FFFFE95-FFB2-2545-8ABC-5F40E7B429FA}"/>
              </a:ext>
            </a:extLst>
          </p:cNvPr>
          <p:cNvCxnSpPr>
            <a:stCxn id="8" idx="2"/>
          </p:cNvCxnSpPr>
          <p:nvPr/>
        </p:nvCxnSpPr>
        <p:spPr>
          <a:xfrm flipV="1">
            <a:off x="2302328" y="2177143"/>
            <a:ext cx="774701" cy="1251857"/>
          </a:xfrm>
          <a:prstGeom prst="straightConnector1">
            <a:avLst/>
          </a:prstGeom>
          <a:ln>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11" name="Gerade Verbindung mit Pfeil 10">
            <a:extLst>
              <a:ext uri="{FF2B5EF4-FFF2-40B4-BE49-F238E27FC236}">
                <a16:creationId xmlns:a16="http://schemas.microsoft.com/office/drawing/2014/main" id="{BC70DE6E-F0B0-1940-BC27-267CE4744248}"/>
              </a:ext>
            </a:extLst>
          </p:cNvPr>
          <p:cNvCxnSpPr>
            <a:cxnSpLocks/>
          </p:cNvCxnSpPr>
          <p:nvPr/>
        </p:nvCxnSpPr>
        <p:spPr>
          <a:xfrm>
            <a:off x="2302328" y="3429001"/>
            <a:ext cx="774701" cy="1360713"/>
          </a:xfrm>
          <a:prstGeom prst="straightConnector1">
            <a:avLst/>
          </a:prstGeom>
          <a:ln>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13" name="Gerade Verbindung mit Pfeil 12">
            <a:extLst>
              <a:ext uri="{FF2B5EF4-FFF2-40B4-BE49-F238E27FC236}">
                <a16:creationId xmlns:a16="http://schemas.microsoft.com/office/drawing/2014/main" id="{D2C3DCF6-EF07-194D-B3BF-7CB2F9D6D8AB}"/>
              </a:ext>
            </a:extLst>
          </p:cNvPr>
          <p:cNvCxnSpPr>
            <a:cxnSpLocks/>
          </p:cNvCxnSpPr>
          <p:nvPr/>
        </p:nvCxnSpPr>
        <p:spPr>
          <a:xfrm>
            <a:off x="2314120" y="3428999"/>
            <a:ext cx="893538" cy="0"/>
          </a:xfrm>
          <a:prstGeom prst="straightConnector1">
            <a:avLst/>
          </a:prstGeom>
          <a:ln>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3" name="Textfeld 2"/>
          <p:cNvSpPr txBox="1"/>
          <p:nvPr/>
        </p:nvSpPr>
        <p:spPr>
          <a:xfrm>
            <a:off x="119336" y="6453336"/>
            <a:ext cx="2376264" cy="246221"/>
          </a:xfrm>
          <a:prstGeom prst="rect">
            <a:avLst/>
          </a:prstGeom>
          <a:noFill/>
        </p:spPr>
        <p:txBody>
          <a:bodyPr wrap="square" rtlCol="0">
            <a:spAutoFit/>
          </a:bodyPr>
          <a:lstStyle/>
          <a:p>
            <a:r>
              <a:rPr lang="de-DE" sz="1000" dirty="0" err="1" smtClean="0"/>
              <a:t>Sources</a:t>
            </a:r>
            <a:r>
              <a:rPr lang="de-DE" sz="1000" dirty="0" smtClean="0"/>
              <a:t>: Images </a:t>
            </a:r>
            <a:r>
              <a:rPr lang="de-DE" sz="1000" dirty="0" err="1" smtClean="0"/>
              <a:t>from</a:t>
            </a:r>
            <a:r>
              <a:rPr lang="de-DE" sz="1000" dirty="0" smtClean="0"/>
              <a:t> Flaticon.com</a:t>
            </a:r>
            <a:endParaRPr lang="de-DE" sz="1000" dirty="0"/>
          </a:p>
        </p:txBody>
      </p:sp>
      <p:pic>
        <p:nvPicPr>
          <p:cNvPr id="4" name="Grafik 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95400" y="771298"/>
            <a:ext cx="1080120" cy="1080120"/>
          </a:xfrm>
          <a:prstGeom prst="rect">
            <a:avLst/>
          </a:prstGeom>
        </p:spPr>
      </p:pic>
      <p:pic>
        <p:nvPicPr>
          <p:cNvPr id="6" name="Grafik 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82580" y="2351080"/>
            <a:ext cx="903981" cy="903981"/>
          </a:xfrm>
          <a:prstGeom prst="rect">
            <a:avLst/>
          </a:prstGeom>
        </p:spPr>
      </p:pic>
      <p:pic>
        <p:nvPicPr>
          <p:cNvPr id="9" name="Grafik 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18918" y="3717032"/>
            <a:ext cx="956602" cy="956602"/>
          </a:xfrm>
          <a:prstGeom prst="rect">
            <a:avLst/>
          </a:prstGeom>
        </p:spPr>
      </p:pic>
      <p:pic>
        <p:nvPicPr>
          <p:cNvPr id="12" name="Grafik 11"/>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16200000">
            <a:off x="795091" y="5096876"/>
            <a:ext cx="1027341" cy="1027341"/>
          </a:xfrm>
          <a:prstGeom prst="rect">
            <a:avLst/>
          </a:prstGeom>
        </p:spPr>
      </p:pic>
    </p:spTree>
    <p:extLst>
      <p:ext uri="{BB962C8B-B14F-4D97-AF65-F5344CB8AC3E}">
        <p14:creationId xmlns:p14="http://schemas.microsoft.com/office/powerpoint/2010/main" val="361056236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3840A8F-D086-B04A-A2FE-2B43B49EE52E}"/>
              </a:ext>
            </a:extLst>
          </p:cNvPr>
          <p:cNvSpPr>
            <a:spLocks noGrp="1"/>
          </p:cNvSpPr>
          <p:nvPr>
            <p:ph type="title"/>
          </p:nvPr>
        </p:nvSpPr>
        <p:spPr/>
        <p:txBody>
          <a:bodyPr/>
          <a:lstStyle/>
          <a:p>
            <a:r>
              <a:rPr lang="en-AU" dirty="0"/>
              <a:t>C. Social media</a:t>
            </a:r>
          </a:p>
        </p:txBody>
      </p:sp>
      <p:sp>
        <p:nvSpPr>
          <p:cNvPr id="3" name="Textplatzhalter 2">
            <a:extLst>
              <a:ext uri="{FF2B5EF4-FFF2-40B4-BE49-F238E27FC236}">
                <a16:creationId xmlns:a16="http://schemas.microsoft.com/office/drawing/2014/main" id="{118ACA25-02A6-8C4A-85F6-0088BBA670A9}"/>
              </a:ext>
            </a:extLst>
          </p:cNvPr>
          <p:cNvSpPr>
            <a:spLocks noGrp="1"/>
          </p:cNvSpPr>
          <p:nvPr>
            <p:ph idx="1"/>
          </p:nvPr>
        </p:nvSpPr>
        <p:spPr/>
        <p:txBody>
          <a:bodyPr>
            <a:normAutofit/>
          </a:bodyPr>
          <a:lstStyle/>
          <a:p>
            <a:r>
              <a:rPr lang="de-AT" dirty="0" err="1"/>
              <a:t>social</a:t>
            </a:r>
            <a:r>
              <a:rPr lang="de-AT" dirty="0"/>
              <a:t> </a:t>
            </a:r>
            <a:r>
              <a:rPr lang="de-AT" dirty="0" err="1"/>
              <a:t>media</a:t>
            </a:r>
            <a:r>
              <a:rPr lang="de-AT" dirty="0"/>
              <a:t> </a:t>
            </a:r>
            <a:r>
              <a:rPr lang="de-AT" dirty="0" err="1"/>
              <a:t>users</a:t>
            </a:r>
            <a:r>
              <a:rPr lang="de-AT" dirty="0"/>
              <a:t> </a:t>
            </a:r>
            <a:r>
              <a:rPr lang="de-AT" dirty="0" err="1"/>
              <a:t>are</a:t>
            </a:r>
            <a:r>
              <a:rPr lang="de-AT" dirty="0"/>
              <a:t> </a:t>
            </a:r>
            <a:r>
              <a:rPr lang="de-AT" dirty="0" err="1"/>
              <a:t>content</a:t>
            </a:r>
            <a:r>
              <a:rPr lang="de-AT" dirty="0"/>
              <a:t> </a:t>
            </a:r>
            <a:r>
              <a:rPr lang="de-AT" dirty="0" err="1"/>
              <a:t>creators</a:t>
            </a:r>
            <a:endParaRPr lang="de-AT" dirty="0"/>
          </a:p>
          <a:p>
            <a:r>
              <a:rPr lang="de-AT" dirty="0" err="1"/>
              <a:t>social</a:t>
            </a:r>
            <a:r>
              <a:rPr lang="de-AT" dirty="0"/>
              <a:t> </a:t>
            </a:r>
            <a:r>
              <a:rPr lang="de-AT" dirty="0" err="1"/>
              <a:t>media</a:t>
            </a:r>
            <a:r>
              <a:rPr lang="de-AT" dirty="0"/>
              <a:t> </a:t>
            </a:r>
            <a:r>
              <a:rPr lang="de-AT" dirty="0" err="1"/>
              <a:t>is</a:t>
            </a:r>
            <a:r>
              <a:rPr lang="de-AT" dirty="0"/>
              <a:t> instant </a:t>
            </a:r>
            <a:r>
              <a:rPr lang="de-AT" dirty="0" err="1"/>
              <a:t>communication</a:t>
            </a:r>
            <a:endParaRPr lang="de-AT" dirty="0"/>
          </a:p>
          <a:p>
            <a:r>
              <a:rPr lang="de-AT" dirty="0" err="1"/>
              <a:t>people</a:t>
            </a:r>
            <a:r>
              <a:rPr lang="de-AT" dirty="0"/>
              <a:t> </a:t>
            </a:r>
            <a:r>
              <a:rPr lang="de-AT" dirty="0" err="1"/>
              <a:t>can</a:t>
            </a:r>
            <a:r>
              <a:rPr lang="de-AT" dirty="0"/>
              <a:t> </a:t>
            </a:r>
            <a:r>
              <a:rPr lang="de-AT" dirty="0" err="1"/>
              <a:t>easily</a:t>
            </a:r>
            <a:r>
              <a:rPr lang="de-AT" dirty="0"/>
              <a:t> </a:t>
            </a:r>
            <a:r>
              <a:rPr lang="de-AT" dirty="0" err="1"/>
              <a:t>share</a:t>
            </a:r>
            <a:r>
              <a:rPr lang="de-AT" dirty="0"/>
              <a:t> </a:t>
            </a:r>
            <a:r>
              <a:rPr lang="de-AT" dirty="0" err="1"/>
              <a:t>and</a:t>
            </a:r>
            <a:r>
              <a:rPr lang="de-AT" dirty="0"/>
              <a:t> </a:t>
            </a:r>
            <a:r>
              <a:rPr lang="de-AT" dirty="0" err="1"/>
              <a:t>post</a:t>
            </a:r>
            <a:r>
              <a:rPr lang="de-AT" dirty="0"/>
              <a:t> </a:t>
            </a:r>
            <a:r>
              <a:rPr lang="de-AT" dirty="0" err="1"/>
              <a:t>news</a:t>
            </a:r>
            <a:r>
              <a:rPr lang="de-AT" dirty="0"/>
              <a:t> </a:t>
            </a:r>
            <a:r>
              <a:rPr lang="de-AT" dirty="0" err="1"/>
              <a:t>content</a:t>
            </a:r>
            <a:r>
              <a:rPr lang="de-AT" dirty="0"/>
              <a:t> on </a:t>
            </a:r>
            <a:r>
              <a:rPr lang="de-AT" dirty="0" err="1"/>
              <a:t>their</a:t>
            </a:r>
            <a:r>
              <a:rPr lang="de-AT" dirty="0"/>
              <a:t> </a:t>
            </a:r>
            <a:r>
              <a:rPr lang="de-AT" dirty="0" err="1"/>
              <a:t>networks</a:t>
            </a:r>
            <a:endParaRPr lang="de-AT" dirty="0"/>
          </a:p>
          <a:p>
            <a:r>
              <a:rPr lang="de-AT" dirty="0" err="1"/>
              <a:t>foster</a:t>
            </a:r>
            <a:r>
              <a:rPr lang="de-AT" dirty="0"/>
              <a:t> a sense </a:t>
            </a:r>
            <a:r>
              <a:rPr lang="de-AT" dirty="0" err="1"/>
              <a:t>of</a:t>
            </a:r>
            <a:r>
              <a:rPr lang="de-AT" dirty="0"/>
              <a:t> </a:t>
            </a:r>
            <a:r>
              <a:rPr lang="de-AT" dirty="0" err="1"/>
              <a:t>interconnectedness</a:t>
            </a:r>
            <a:r>
              <a:rPr lang="de-AT" dirty="0"/>
              <a:t> </a:t>
            </a:r>
            <a:r>
              <a:rPr lang="de-AT" dirty="0" err="1"/>
              <a:t>and</a:t>
            </a:r>
            <a:r>
              <a:rPr lang="de-AT" dirty="0"/>
              <a:t> </a:t>
            </a:r>
            <a:r>
              <a:rPr lang="de-AT" dirty="0" err="1"/>
              <a:t>community</a:t>
            </a:r>
            <a:endParaRPr lang="en-AU" dirty="0"/>
          </a:p>
        </p:txBody>
      </p:sp>
    </p:spTree>
    <p:extLst>
      <p:ext uri="{BB962C8B-B14F-4D97-AF65-F5344CB8AC3E}">
        <p14:creationId xmlns:p14="http://schemas.microsoft.com/office/powerpoint/2010/main" val="317865511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C2DAE96-D3D2-4C4E-8432-46BA7C7D92B1}"/>
              </a:ext>
            </a:extLst>
          </p:cNvPr>
          <p:cNvSpPr>
            <a:spLocks noGrp="1"/>
          </p:cNvSpPr>
          <p:nvPr>
            <p:ph type="title"/>
          </p:nvPr>
        </p:nvSpPr>
        <p:spPr/>
        <p:txBody>
          <a:bodyPr vert="horz" lIns="91440" tIns="45720" rIns="91440" bIns="45720" rtlCol="0">
            <a:normAutofit/>
          </a:bodyPr>
          <a:lstStyle/>
          <a:p>
            <a:r>
              <a:rPr lang="en-US" kern="1200" dirty="0">
                <a:latin typeface="+mj-lt"/>
                <a:ea typeface="+mj-ea"/>
                <a:cs typeface="+mj-cs"/>
              </a:rPr>
              <a:t>D. Strategic perspective on media</a:t>
            </a:r>
          </a:p>
        </p:txBody>
      </p:sp>
      <p:grpSp>
        <p:nvGrpSpPr>
          <p:cNvPr id="5" name="Gruppieren 4">
            <a:extLst>
              <a:ext uri="{FF2B5EF4-FFF2-40B4-BE49-F238E27FC236}">
                <a16:creationId xmlns:a16="http://schemas.microsoft.com/office/drawing/2014/main" id="{06779E9B-C173-B5EF-0CC8-8810F632CA44}"/>
              </a:ext>
            </a:extLst>
          </p:cNvPr>
          <p:cNvGrpSpPr/>
          <p:nvPr/>
        </p:nvGrpSpPr>
        <p:grpSpPr>
          <a:xfrm>
            <a:off x="2567608" y="2924944"/>
            <a:ext cx="7050912" cy="1471612"/>
            <a:chOff x="2257425" y="1957388"/>
            <a:chExt cx="7050912" cy="1471612"/>
          </a:xfrm>
        </p:grpSpPr>
        <p:sp>
          <p:nvSpPr>
            <p:cNvPr id="6" name="Abgerundetes Rechteck 5">
              <a:extLst>
                <a:ext uri="{FF2B5EF4-FFF2-40B4-BE49-F238E27FC236}">
                  <a16:creationId xmlns:a16="http://schemas.microsoft.com/office/drawing/2014/main" id="{512DD35F-A1C2-19DA-2537-941BFD5405F1}"/>
                </a:ext>
              </a:extLst>
            </p:cNvPr>
            <p:cNvSpPr/>
            <p:nvPr/>
          </p:nvSpPr>
          <p:spPr>
            <a:xfrm>
              <a:off x="2257425" y="1957388"/>
              <a:ext cx="2185988" cy="385762"/>
            </a:xfrm>
            <a:prstGeom prst="roundRect">
              <a:avLst/>
            </a:prstGeom>
            <a:solidFill>
              <a:srgbClr val="861A59"/>
            </a:solidFill>
            <a:ln>
              <a:solidFill>
                <a:srgbClr val="861A5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err="1"/>
                <a:t>paid</a:t>
              </a:r>
              <a:endParaRPr lang="de-DE" dirty="0"/>
            </a:p>
          </p:txBody>
        </p:sp>
        <p:sp>
          <p:nvSpPr>
            <p:cNvPr id="7" name="Abgerundetes Rechteck 6">
              <a:extLst>
                <a:ext uri="{FF2B5EF4-FFF2-40B4-BE49-F238E27FC236}">
                  <a16:creationId xmlns:a16="http://schemas.microsoft.com/office/drawing/2014/main" id="{07248435-93F4-64C3-4B38-66160A2E0746}"/>
                </a:ext>
              </a:extLst>
            </p:cNvPr>
            <p:cNvSpPr/>
            <p:nvPr/>
          </p:nvSpPr>
          <p:spPr>
            <a:xfrm>
              <a:off x="4689887" y="1957388"/>
              <a:ext cx="2185988" cy="385762"/>
            </a:xfrm>
            <a:prstGeom prst="roundRect">
              <a:avLst/>
            </a:prstGeom>
            <a:solidFill>
              <a:srgbClr val="861A59"/>
            </a:solidFill>
            <a:ln>
              <a:solidFill>
                <a:srgbClr val="861A5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err="1"/>
                <a:t>owned</a:t>
              </a:r>
              <a:endParaRPr lang="de-DE" dirty="0"/>
            </a:p>
          </p:txBody>
        </p:sp>
        <p:sp>
          <p:nvSpPr>
            <p:cNvPr id="8" name="Abgerundetes Rechteck 7">
              <a:extLst>
                <a:ext uri="{FF2B5EF4-FFF2-40B4-BE49-F238E27FC236}">
                  <a16:creationId xmlns:a16="http://schemas.microsoft.com/office/drawing/2014/main" id="{2036F158-9302-637A-1469-261BB5A2D4BC}"/>
                </a:ext>
              </a:extLst>
            </p:cNvPr>
            <p:cNvSpPr/>
            <p:nvPr/>
          </p:nvSpPr>
          <p:spPr>
            <a:xfrm>
              <a:off x="7122349" y="1957388"/>
              <a:ext cx="2185988" cy="385762"/>
            </a:xfrm>
            <a:prstGeom prst="roundRect">
              <a:avLst/>
            </a:prstGeom>
            <a:solidFill>
              <a:srgbClr val="861A59"/>
            </a:solidFill>
            <a:ln>
              <a:solidFill>
                <a:srgbClr val="861A5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err="1"/>
                <a:t>earned</a:t>
              </a:r>
              <a:endParaRPr lang="de-DE" dirty="0"/>
            </a:p>
          </p:txBody>
        </p:sp>
        <p:sp>
          <p:nvSpPr>
            <p:cNvPr id="9" name="Abgerundetes Rechteck 8">
              <a:extLst>
                <a:ext uri="{FF2B5EF4-FFF2-40B4-BE49-F238E27FC236}">
                  <a16:creationId xmlns:a16="http://schemas.microsoft.com/office/drawing/2014/main" id="{05713A31-5423-1FC0-5895-D3A289D63E55}"/>
                </a:ext>
              </a:extLst>
            </p:cNvPr>
            <p:cNvSpPr/>
            <p:nvPr/>
          </p:nvSpPr>
          <p:spPr>
            <a:xfrm>
              <a:off x="2257425" y="2713292"/>
              <a:ext cx="2185988" cy="715708"/>
            </a:xfrm>
            <a:prstGeom prst="roundRect">
              <a:avLst/>
            </a:prstGeom>
            <a:solidFill>
              <a:srgbClr val="95843F"/>
            </a:solidFill>
            <a:ln>
              <a:solidFill>
                <a:srgbClr val="95843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traditional </a:t>
              </a:r>
              <a:r>
                <a:rPr lang="de-DE" dirty="0" err="1"/>
                <a:t>advertisement</a:t>
              </a:r>
              <a:endParaRPr lang="de-DE" dirty="0"/>
            </a:p>
          </p:txBody>
        </p:sp>
        <p:sp>
          <p:nvSpPr>
            <p:cNvPr id="10" name="Abgerundetes Rechteck 9">
              <a:extLst>
                <a:ext uri="{FF2B5EF4-FFF2-40B4-BE49-F238E27FC236}">
                  <a16:creationId xmlns:a16="http://schemas.microsoft.com/office/drawing/2014/main" id="{678DA13F-250F-9D4F-763B-1DC0B6F4C194}"/>
                </a:ext>
              </a:extLst>
            </p:cNvPr>
            <p:cNvSpPr/>
            <p:nvPr/>
          </p:nvSpPr>
          <p:spPr>
            <a:xfrm>
              <a:off x="4689887" y="2713292"/>
              <a:ext cx="2185988" cy="715708"/>
            </a:xfrm>
            <a:prstGeom prst="roundRect">
              <a:avLst/>
            </a:prstGeom>
            <a:solidFill>
              <a:srgbClr val="95843F"/>
            </a:solidFill>
            <a:ln>
              <a:solidFill>
                <a:srgbClr val="95843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own </a:t>
              </a:r>
              <a:r>
                <a:rPr lang="de-DE" dirty="0" err="1"/>
                <a:t>webiste</a:t>
              </a:r>
              <a:r>
                <a:rPr lang="de-DE" dirty="0"/>
                <a:t>, </a:t>
              </a:r>
              <a:r>
                <a:rPr lang="de-DE" dirty="0" err="1"/>
                <a:t>brand</a:t>
              </a:r>
              <a:r>
                <a:rPr lang="de-DE" dirty="0"/>
                <a:t>, social </a:t>
              </a:r>
              <a:r>
                <a:rPr lang="de-DE" dirty="0" err="1"/>
                <a:t>media</a:t>
              </a:r>
              <a:r>
                <a:rPr lang="de-DE" dirty="0"/>
                <a:t> </a:t>
              </a:r>
              <a:r>
                <a:rPr lang="de-DE" dirty="0" err="1"/>
                <a:t>page</a:t>
              </a:r>
              <a:endParaRPr lang="de-DE" dirty="0"/>
            </a:p>
          </p:txBody>
        </p:sp>
        <p:sp>
          <p:nvSpPr>
            <p:cNvPr id="11" name="Abgerundetes Rechteck 10">
              <a:extLst>
                <a:ext uri="{FF2B5EF4-FFF2-40B4-BE49-F238E27FC236}">
                  <a16:creationId xmlns:a16="http://schemas.microsoft.com/office/drawing/2014/main" id="{7AF64851-D262-AC21-281A-FE069D81E235}"/>
                </a:ext>
              </a:extLst>
            </p:cNvPr>
            <p:cNvSpPr/>
            <p:nvPr/>
          </p:nvSpPr>
          <p:spPr>
            <a:xfrm>
              <a:off x="7122349" y="2713292"/>
              <a:ext cx="2185988" cy="715708"/>
            </a:xfrm>
            <a:prstGeom prst="roundRect">
              <a:avLst/>
            </a:prstGeom>
            <a:solidFill>
              <a:srgbClr val="95843F"/>
            </a:solidFill>
            <a:ln>
              <a:solidFill>
                <a:srgbClr val="95843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err="1"/>
                <a:t>comments</a:t>
              </a:r>
              <a:r>
                <a:rPr lang="de-DE" dirty="0"/>
                <a:t>, </a:t>
              </a:r>
              <a:r>
                <a:rPr lang="de-DE" dirty="0" err="1"/>
                <a:t>shares</a:t>
              </a:r>
              <a:r>
                <a:rPr lang="de-DE" dirty="0"/>
                <a:t>, </a:t>
              </a:r>
              <a:r>
                <a:rPr lang="de-DE" dirty="0" err="1"/>
                <a:t>reviews</a:t>
              </a:r>
              <a:endParaRPr lang="de-DE" dirty="0"/>
            </a:p>
          </p:txBody>
        </p:sp>
      </p:grpSp>
    </p:spTree>
    <p:extLst>
      <p:ext uri="{BB962C8B-B14F-4D97-AF65-F5344CB8AC3E}">
        <p14:creationId xmlns:p14="http://schemas.microsoft.com/office/powerpoint/2010/main" val="43029923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p:txBody>
          <a:bodyPr/>
          <a:lstStyle/>
          <a:p>
            <a:pPr algn="ctr"/>
            <a:r>
              <a:rPr lang="de-DE" dirty="0" err="1">
                <a:solidFill>
                  <a:schemeClr val="bg1"/>
                </a:solidFill>
              </a:rPr>
              <a:t>Reflection</a:t>
            </a:r>
            <a:endParaRPr lang="de-DE" dirty="0">
              <a:solidFill>
                <a:schemeClr val="bg1"/>
              </a:solidFill>
            </a:endParaRPr>
          </a:p>
        </p:txBody>
      </p:sp>
      <p:sp>
        <p:nvSpPr>
          <p:cNvPr id="27651" name="Rectangle 3"/>
          <p:cNvSpPr>
            <a:spLocks noGrp="1" noChangeArrowheads="1"/>
          </p:cNvSpPr>
          <p:nvPr>
            <p:ph type="body" idx="1"/>
          </p:nvPr>
        </p:nvSpPr>
        <p:spPr>
          <a:xfrm>
            <a:off x="1199455" y="1602000"/>
            <a:ext cx="10753195" cy="4525200"/>
          </a:xfrm>
        </p:spPr>
        <p:txBody>
          <a:bodyPr>
            <a:noAutofit/>
          </a:bodyPr>
          <a:lstStyle/>
          <a:p>
            <a:pPr marL="457200" indent="-457200">
              <a:lnSpc>
                <a:spcPct val="90000"/>
              </a:lnSpc>
              <a:buAutoNum type="arabicPeriod"/>
            </a:pPr>
            <a:r>
              <a:rPr lang="en-GB" dirty="0" smtClean="0"/>
              <a:t>Which media do you use – for which purpose?</a:t>
            </a:r>
          </a:p>
          <a:p>
            <a:pPr marL="457200" indent="-457200">
              <a:lnSpc>
                <a:spcPct val="90000"/>
              </a:lnSpc>
              <a:buAutoNum type="arabicPeriod"/>
            </a:pPr>
            <a:r>
              <a:rPr lang="en-GB" dirty="0" smtClean="0"/>
              <a:t>How often do you use those media?</a:t>
            </a:r>
          </a:p>
          <a:p>
            <a:pPr marL="457200" indent="-457200">
              <a:lnSpc>
                <a:spcPct val="90000"/>
              </a:lnSpc>
              <a:buAutoNum type="arabicPeriod"/>
            </a:pPr>
            <a:r>
              <a:rPr lang="en-GB" dirty="0" smtClean="0"/>
              <a:t>How would you describe the difference between information you get from a newspaper, compared to twitter etc.</a:t>
            </a:r>
            <a:endParaRPr lang="en-GB" dirty="0"/>
          </a:p>
        </p:txBody>
      </p:sp>
    </p:spTree>
    <p:extLst>
      <p:ext uri="{BB962C8B-B14F-4D97-AF65-F5344CB8AC3E}">
        <p14:creationId xmlns:p14="http://schemas.microsoft.com/office/powerpoint/2010/main" val="40801603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bgerundetes Rechteck 4">
            <a:extLst>
              <a:ext uri="{FF2B5EF4-FFF2-40B4-BE49-F238E27FC236}">
                <a16:creationId xmlns:a16="http://schemas.microsoft.com/office/drawing/2014/main" id="{D80B5774-06A0-EE4A-84A2-E81A391513B6}"/>
              </a:ext>
            </a:extLst>
          </p:cNvPr>
          <p:cNvSpPr/>
          <p:nvPr/>
        </p:nvSpPr>
        <p:spPr>
          <a:xfrm>
            <a:off x="1391477" y="3356992"/>
            <a:ext cx="10753195" cy="1008112"/>
          </a:xfrm>
          <a:prstGeom prst="roundRect">
            <a:avLst/>
          </a:prstGeom>
          <a:solidFill>
            <a:srgbClr val="861A59"/>
          </a:solidFill>
          <a:ln>
            <a:solidFill>
              <a:srgbClr val="95843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 name="Abgerundetes Rechteck 5">
            <a:extLst>
              <a:ext uri="{FF2B5EF4-FFF2-40B4-BE49-F238E27FC236}">
                <a16:creationId xmlns:a16="http://schemas.microsoft.com/office/drawing/2014/main" id="{A55958D9-FA0B-2E4D-BF3A-B009A279F731}"/>
              </a:ext>
            </a:extLst>
          </p:cNvPr>
          <p:cNvSpPr/>
          <p:nvPr/>
        </p:nvSpPr>
        <p:spPr>
          <a:xfrm>
            <a:off x="1391477" y="5263196"/>
            <a:ext cx="10753195" cy="856900"/>
          </a:xfrm>
          <a:prstGeom prst="roundRect">
            <a:avLst/>
          </a:prstGeom>
          <a:solidFill>
            <a:srgbClr val="861A59"/>
          </a:solidFill>
          <a:ln>
            <a:solidFill>
              <a:srgbClr val="95843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 name="Abgerundetes Rechteck 3">
            <a:extLst>
              <a:ext uri="{FF2B5EF4-FFF2-40B4-BE49-F238E27FC236}">
                <a16:creationId xmlns:a16="http://schemas.microsoft.com/office/drawing/2014/main" id="{3C5CAB34-337A-184C-9C02-0B4DF880E126}"/>
              </a:ext>
            </a:extLst>
          </p:cNvPr>
          <p:cNvSpPr/>
          <p:nvPr/>
        </p:nvSpPr>
        <p:spPr>
          <a:xfrm>
            <a:off x="1391477" y="1727608"/>
            <a:ext cx="10753195" cy="1008112"/>
          </a:xfrm>
          <a:prstGeom prst="roundRect">
            <a:avLst/>
          </a:prstGeom>
          <a:solidFill>
            <a:srgbClr val="861A59"/>
          </a:solidFill>
          <a:ln>
            <a:solidFill>
              <a:srgbClr val="95843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7650" name="Rectangle 2"/>
          <p:cNvSpPr>
            <a:spLocks noGrp="1" noChangeArrowheads="1"/>
          </p:cNvSpPr>
          <p:nvPr>
            <p:ph type="title"/>
          </p:nvPr>
        </p:nvSpPr>
        <p:spPr/>
        <p:txBody>
          <a:bodyPr/>
          <a:lstStyle/>
          <a:p>
            <a:pPr algn="ctr"/>
            <a:r>
              <a:rPr lang="de-DE" dirty="0">
                <a:solidFill>
                  <a:schemeClr val="bg1"/>
                </a:solidFill>
              </a:rPr>
              <a:t>Outlook</a:t>
            </a:r>
          </a:p>
        </p:txBody>
      </p:sp>
      <p:sp>
        <p:nvSpPr>
          <p:cNvPr id="27651" name="Rectangle 3"/>
          <p:cNvSpPr>
            <a:spLocks noGrp="1" noChangeArrowheads="1"/>
          </p:cNvSpPr>
          <p:nvPr>
            <p:ph type="body" idx="1"/>
          </p:nvPr>
        </p:nvSpPr>
        <p:spPr>
          <a:xfrm>
            <a:off x="1123651" y="1340768"/>
            <a:ext cx="10753195" cy="4525200"/>
          </a:xfrm>
        </p:spPr>
        <p:txBody>
          <a:bodyPr>
            <a:noAutofit/>
          </a:bodyPr>
          <a:lstStyle/>
          <a:p>
            <a:r>
              <a:rPr lang="en-AU" sz="2000" dirty="0"/>
              <a:t>Sustainability issues: high levels of </a:t>
            </a:r>
            <a:r>
              <a:rPr lang="en-AU" sz="2000" i="1" dirty="0"/>
              <a:t>complexity</a:t>
            </a:r>
            <a:r>
              <a:rPr lang="en-AU" sz="2000" dirty="0"/>
              <a:t> and </a:t>
            </a:r>
            <a:r>
              <a:rPr lang="en-AU" sz="2000" i="1" dirty="0"/>
              <a:t>uncertainty </a:t>
            </a:r>
          </a:p>
          <a:p>
            <a:r>
              <a:rPr lang="en-AU" sz="2000" i="1" dirty="0">
                <a:solidFill>
                  <a:srgbClr val="FFFFFF"/>
                </a:solidFill>
              </a:rPr>
              <a:t>-&gt; </a:t>
            </a:r>
            <a:r>
              <a:rPr lang="en-AU" sz="2000" dirty="0">
                <a:solidFill>
                  <a:srgbClr val="FFFFFF"/>
                </a:solidFill>
              </a:rPr>
              <a:t>call for new modes of science involving increased communication, dialogue, and the involvement of stakeholders to broaden the information basis, but also to include broader societal values.</a:t>
            </a:r>
          </a:p>
          <a:p>
            <a:r>
              <a:rPr lang="en-AU" sz="2000" dirty="0"/>
              <a:t>Sustainability goals: </a:t>
            </a:r>
            <a:r>
              <a:rPr lang="en-AU" sz="2000" i="1" dirty="0"/>
              <a:t>ambivalent</a:t>
            </a:r>
            <a:r>
              <a:rPr lang="en-AU" sz="2000" dirty="0"/>
              <a:t>, involving conflicts of interests as well as of values; </a:t>
            </a:r>
          </a:p>
          <a:p>
            <a:r>
              <a:rPr lang="en-AU" sz="2000" dirty="0">
                <a:solidFill>
                  <a:srgbClr val="FFFFFF"/>
                </a:solidFill>
              </a:rPr>
              <a:t>-&gt; communication is essential in order to reach a common understanding about societal values on sustainability and concrete goals that need to be pursued.</a:t>
            </a:r>
          </a:p>
          <a:p>
            <a:r>
              <a:rPr lang="en-AU" sz="2000" dirty="0"/>
              <a:t>Capacities to govern sustainable development: </a:t>
            </a:r>
            <a:r>
              <a:rPr lang="en-AU" sz="2000" i="1" dirty="0"/>
              <a:t>multileveled</a:t>
            </a:r>
            <a:r>
              <a:rPr lang="en-AU" sz="2000" dirty="0"/>
              <a:t>; multiple levels of decision-making, making </a:t>
            </a:r>
            <a:r>
              <a:rPr lang="en-AU" sz="2000" i="1" dirty="0"/>
              <a:t>implementation</a:t>
            </a:r>
            <a:r>
              <a:rPr lang="en-AU" sz="2000" dirty="0"/>
              <a:t> of measures to achieve goals more difficult; </a:t>
            </a:r>
          </a:p>
          <a:p>
            <a:r>
              <a:rPr lang="en-AU" sz="2000" dirty="0">
                <a:solidFill>
                  <a:srgbClr val="FFFFFF"/>
                </a:solidFill>
              </a:rPr>
              <a:t>-&gt; network-like forms of coordination that enable effective arguing, bargaining, and social learning needed, facing distributed action capacity.</a:t>
            </a:r>
            <a:endParaRPr lang="en-AU" sz="2000" dirty="0">
              <a:solidFill>
                <a:srgbClr val="FFFFFF"/>
              </a:solidFill>
              <a:effectLst/>
            </a:endParaRPr>
          </a:p>
        </p:txBody>
      </p:sp>
    </p:spTree>
    <p:extLst>
      <p:ext uri="{BB962C8B-B14F-4D97-AF65-F5344CB8AC3E}">
        <p14:creationId xmlns:p14="http://schemas.microsoft.com/office/powerpoint/2010/main" val="10362730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xfrm>
            <a:off x="1199456" y="476672"/>
            <a:ext cx="10753200" cy="505528"/>
          </a:xfrm>
        </p:spPr>
        <p:txBody>
          <a:bodyPr/>
          <a:lstStyle/>
          <a:p>
            <a:pPr algn="ctr"/>
            <a:r>
              <a:rPr lang="de-DE" dirty="0" err="1">
                <a:solidFill>
                  <a:schemeClr val="bg1"/>
                </a:solidFill>
              </a:rPr>
              <a:t>Where</a:t>
            </a:r>
            <a:r>
              <a:rPr lang="de-DE" dirty="0">
                <a:solidFill>
                  <a:schemeClr val="bg1"/>
                </a:solidFill>
              </a:rPr>
              <a:t> </a:t>
            </a:r>
            <a:r>
              <a:rPr lang="de-DE" dirty="0" err="1">
                <a:solidFill>
                  <a:schemeClr val="bg1"/>
                </a:solidFill>
              </a:rPr>
              <a:t>are</a:t>
            </a:r>
            <a:r>
              <a:rPr lang="de-DE" dirty="0">
                <a:solidFill>
                  <a:schemeClr val="bg1"/>
                </a:solidFill>
              </a:rPr>
              <a:t> </a:t>
            </a:r>
            <a:r>
              <a:rPr lang="de-DE" dirty="0" err="1">
                <a:solidFill>
                  <a:schemeClr val="bg1"/>
                </a:solidFill>
              </a:rPr>
              <a:t>we</a:t>
            </a:r>
            <a:r>
              <a:rPr lang="de-DE" dirty="0">
                <a:solidFill>
                  <a:schemeClr val="bg1"/>
                </a:solidFill>
              </a:rPr>
              <a:t>?</a:t>
            </a:r>
          </a:p>
        </p:txBody>
      </p:sp>
      <p:sp>
        <p:nvSpPr>
          <p:cNvPr id="4099" name="Rectangle 3"/>
          <p:cNvSpPr>
            <a:spLocks noGrp="1" noChangeArrowheads="1"/>
          </p:cNvSpPr>
          <p:nvPr>
            <p:ph type="body" idx="1"/>
          </p:nvPr>
        </p:nvSpPr>
        <p:spPr>
          <a:xfrm>
            <a:off x="1199456" y="1484784"/>
            <a:ext cx="10753200" cy="4525200"/>
          </a:xfrm>
        </p:spPr>
        <p:txBody>
          <a:bodyPr/>
          <a:lstStyle/>
          <a:p>
            <a:pPr>
              <a:buNone/>
            </a:pPr>
            <a:r>
              <a:rPr lang="de-DE" dirty="0"/>
              <a:t>Episode </a:t>
            </a:r>
            <a:r>
              <a:rPr lang="de-DE" dirty="0" smtClean="0"/>
              <a:t>1</a:t>
            </a:r>
            <a:r>
              <a:rPr lang="de-DE" dirty="0"/>
              <a:t>: </a:t>
            </a:r>
            <a:r>
              <a:rPr lang="de-DE" dirty="0" smtClean="0"/>
              <a:t>	</a:t>
            </a:r>
            <a:r>
              <a:rPr lang="de-DE" dirty="0" err="1" smtClean="0"/>
              <a:t>Social</a:t>
            </a:r>
            <a:r>
              <a:rPr lang="de-DE" dirty="0" smtClean="0"/>
              <a:t> </a:t>
            </a:r>
            <a:r>
              <a:rPr lang="de-DE" dirty="0"/>
              <a:t>&amp; Cultural </a:t>
            </a:r>
            <a:r>
              <a:rPr lang="de-DE" dirty="0" err="1"/>
              <a:t>Sciences</a:t>
            </a:r>
            <a:r>
              <a:rPr lang="de-DE" dirty="0"/>
              <a:t> &amp; </a:t>
            </a:r>
            <a:r>
              <a:rPr lang="de-DE" dirty="0" err="1"/>
              <a:t>Paradigms</a:t>
            </a:r>
            <a:endParaRPr lang="de-DE" dirty="0"/>
          </a:p>
          <a:p>
            <a:pPr>
              <a:buFontTx/>
              <a:buNone/>
            </a:pPr>
            <a:endParaRPr lang="de-DE" dirty="0" smtClean="0"/>
          </a:p>
          <a:p>
            <a:pPr>
              <a:buFontTx/>
              <a:buNone/>
            </a:pPr>
            <a:r>
              <a:rPr lang="de-DE" dirty="0" smtClean="0"/>
              <a:t>Episode </a:t>
            </a:r>
            <a:r>
              <a:rPr lang="de-DE" dirty="0" smtClean="0"/>
              <a:t>2</a:t>
            </a:r>
            <a:r>
              <a:rPr lang="de-DE" dirty="0"/>
              <a:t>: </a:t>
            </a:r>
            <a:r>
              <a:rPr lang="de-DE" dirty="0" smtClean="0"/>
              <a:t>	Communication </a:t>
            </a:r>
            <a:r>
              <a:rPr lang="de-DE" dirty="0"/>
              <a:t>on an individual </a:t>
            </a:r>
            <a:r>
              <a:rPr lang="de-DE" dirty="0" err="1"/>
              <a:t>level</a:t>
            </a:r>
            <a:endParaRPr lang="de-DE" dirty="0"/>
          </a:p>
          <a:p>
            <a:pPr>
              <a:buFontTx/>
              <a:buNone/>
            </a:pPr>
            <a:endParaRPr lang="de-DE" dirty="0" smtClean="0"/>
          </a:p>
          <a:p>
            <a:pPr>
              <a:buFontTx/>
              <a:buNone/>
            </a:pPr>
            <a:r>
              <a:rPr lang="de-DE" dirty="0" smtClean="0"/>
              <a:t>Episode </a:t>
            </a:r>
            <a:r>
              <a:rPr lang="de-DE" dirty="0" smtClean="0"/>
              <a:t>3</a:t>
            </a:r>
            <a:r>
              <a:rPr lang="de-DE" dirty="0"/>
              <a:t>: </a:t>
            </a:r>
            <a:r>
              <a:rPr lang="de-DE" dirty="0" smtClean="0"/>
              <a:t>	Communication </a:t>
            </a:r>
            <a:r>
              <a:rPr lang="de-DE" dirty="0"/>
              <a:t>on an </a:t>
            </a:r>
            <a:r>
              <a:rPr lang="de-DE" dirty="0" err="1"/>
              <a:t>organizational</a:t>
            </a:r>
            <a:r>
              <a:rPr lang="de-DE" dirty="0"/>
              <a:t> </a:t>
            </a:r>
            <a:r>
              <a:rPr lang="de-DE" dirty="0" err="1"/>
              <a:t>level</a:t>
            </a:r>
            <a:endParaRPr lang="de-DE" dirty="0"/>
          </a:p>
          <a:p>
            <a:pPr>
              <a:buFontTx/>
              <a:buNone/>
            </a:pPr>
            <a:endParaRPr lang="de-DE" b="1" dirty="0" smtClean="0">
              <a:solidFill>
                <a:srgbClr val="95843F"/>
              </a:solidFill>
            </a:endParaRPr>
          </a:p>
          <a:p>
            <a:pPr>
              <a:buFontTx/>
              <a:buNone/>
            </a:pPr>
            <a:r>
              <a:rPr lang="de-DE" b="1" dirty="0" smtClean="0">
                <a:solidFill>
                  <a:srgbClr val="95843F"/>
                </a:solidFill>
              </a:rPr>
              <a:t>Episode </a:t>
            </a:r>
            <a:r>
              <a:rPr lang="de-DE" b="1" dirty="0" smtClean="0">
                <a:solidFill>
                  <a:srgbClr val="95843F"/>
                </a:solidFill>
              </a:rPr>
              <a:t>4</a:t>
            </a:r>
            <a:r>
              <a:rPr lang="de-DE" b="1" dirty="0">
                <a:solidFill>
                  <a:srgbClr val="95843F"/>
                </a:solidFill>
              </a:rPr>
              <a:t>: </a:t>
            </a:r>
            <a:r>
              <a:rPr lang="de-DE" b="1" dirty="0" smtClean="0">
                <a:solidFill>
                  <a:srgbClr val="95843F"/>
                </a:solidFill>
              </a:rPr>
              <a:t>	</a:t>
            </a:r>
            <a:r>
              <a:rPr lang="de-DE" b="1" dirty="0" err="1" smtClean="0">
                <a:solidFill>
                  <a:srgbClr val="95843F"/>
                </a:solidFill>
              </a:rPr>
              <a:t>Communiation</a:t>
            </a:r>
            <a:r>
              <a:rPr lang="de-DE" b="1" dirty="0" smtClean="0">
                <a:solidFill>
                  <a:srgbClr val="95843F"/>
                </a:solidFill>
              </a:rPr>
              <a:t> </a:t>
            </a:r>
            <a:r>
              <a:rPr lang="de-DE" b="1" dirty="0">
                <a:solidFill>
                  <a:srgbClr val="95843F"/>
                </a:solidFill>
              </a:rPr>
              <a:t>on a </a:t>
            </a:r>
            <a:r>
              <a:rPr lang="de-DE" b="1" dirty="0" err="1">
                <a:solidFill>
                  <a:srgbClr val="95843F"/>
                </a:solidFill>
              </a:rPr>
              <a:t>social</a:t>
            </a:r>
            <a:r>
              <a:rPr lang="de-DE" b="1" dirty="0">
                <a:solidFill>
                  <a:srgbClr val="95843F"/>
                </a:solidFill>
              </a:rPr>
              <a:t> </a:t>
            </a:r>
            <a:r>
              <a:rPr lang="de-DE" b="1" dirty="0" err="1">
                <a:solidFill>
                  <a:srgbClr val="95843F"/>
                </a:solidFill>
              </a:rPr>
              <a:t>level</a:t>
            </a:r>
            <a:r>
              <a:rPr lang="de-DE" b="1" dirty="0">
                <a:solidFill>
                  <a:srgbClr val="95843F"/>
                </a:solidFill>
              </a:rPr>
              <a:t>, </a:t>
            </a:r>
            <a:r>
              <a:rPr lang="de-DE" b="1" dirty="0" err="1">
                <a:solidFill>
                  <a:srgbClr val="95843F"/>
                </a:solidFill>
              </a:rPr>
              <a:t>communication</a:t>
            </a:r>
            <a:r>
              <a:rPr lang="de-DE" b="1" dirty="0">
                <a:solidFill>
                  <a:srgbClr val="95843F"/>
                </a:solidFill>
              </a:rPr>
              <a:t> </a:t>
            </a:r>
            <a:r>
              <a:rPr lang="de-DE" b="1" dirty="0" smtClean="0">
                <a:solidFill>
                  <a:srgbClr val="95843F"/>
                </a:solidFill>
              </a:rPr>
              <a:t>			</a:t>
            </a:r>
            <a:r>
              <a:rPr lang="de-DE" b="1" dirty="0" err="1" smtClean="0">
                <a:solidFill>
                  <a:srgbClr val="95843F"/>
                </a:solidFill>
              </a:rPr>
              <a:t>as</a:t>
            </a:r>
            <a:r>
              <a:rPr lang="de-DE" b="1" dirty="0" smtClean="0">
                <a:solidFill>
                  <a:srgbClr val="95843F"/>
                </a:solidFill>
              </a:rPr>
              <a:t> </a:t>
            </a:r>
            <a:r>
              <a:rPr lang="de-DE" b="1" dirty="0" err="1">
                <a:solidFill>
                  <a:srgbClr val="95843F"/>
                </a:solidFill>
              </a:rPr>
              <a:t>culture</a:t>
            </a:r>
            <a:endParaRPr lang="de-DE" b="1" dirty="0">
              <a:solidFill>
                <a:srgbClr val="95843F"/>
              </a:solidFill>
            </a:endParaRPr>
          </a:p>
          <a:p>
            <a:pPr>
              <a:buNone/>
            </a:pPr>
            <a:endParaRPr lang="de-DE" b="1" dirty="0">
              <a:solidFill>
                <a:srgbClr val="DFC638"/>
              </a:solidFill>
            </a:endParaRPr>
          </a:p>
          <a:p>
            <a:pPr>
              <a:buFontTx/>
              <a:buNone/>
            </a:pPr>
            <a:endParaRPr lang="de-DE" b="0" dirty="0"/>
          </a:p>
        </p:txBody>
      </p:sp>
    </p:spTree>
    <p:extLst>
      <p:ext uri="{BB962C8B-B14F-4D97-AF65-F5344CB8AC3E}">
        <p14:creationId xmlns:p14="http://schemas.microsoft.com/office/powerpoint/2010/main" val="104307056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hteck 6">
            <a:extLst>
              <a:ext uri="{FF2B5EF4-FFF2-40B4-BE49-F238E27FC236}">
                <a16:creationId xmlns:a16="http://schemas.microsoft.com/office/drawing/2014/main" id="{09AFF0AC-5C5E-4441-AF2A-19C320D8F3E2}"/>
              </a:ext>
            </a:extLst>
          </p:cNvPr>
          <p:cNvSpPr/>
          <p:nvPr/>
        </p:nvSpPr>
        <p:spPr>
          <a:xfrm>
            <a:off x="1199456" y="1484784"/>
            <a:ext cx="10992544" cy="1152128"/>
          </a:xfrm>
          <a:prstGeom prst="rect">
            <a:avLst/>
          </a:prstGeom>
          <a:solidFill>
            <a:srgbClr val="BEBC32"/>
          </a:solidFill>
          <a:ln>
            <a:solidFill>
              <a:srgbClr val="861A5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 name="Rechteck 5">
            <a:extLst>
              <a:ext uri="{FF2B5EF4-FFF2-40B4-BE49-F238E27FC236}">
                <a16:creationId xmlns:a16="http://schemas.microsoft.com/office/drawing/2014/main" id="{D4E415D5-B589-CF43-BEFC-7A75336AE375}"/>
              </a:ext>
            </a:extLst>
          </p:cNvPr>
          <p:cNvSpPr/>
          <p:nvPr/>
        </p:nvSpPr>
        <p:spPr>
          <a:xfrm>
            <a:off x="1199456" y="3645024"/>
            <a:ext cx="10992544" cy="936104"/>
          </a:xfrm>
          <a:prstGeom prst="rect">
            <a:avLst/>
          </a:prstGeom>
          <a:solidFill>
            <a:srgbClr val="BEBC32"/>
          </a:solidFill>
          <a:ln>
            <a:solidFill>
              <a:srgbClr val="861A5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 name="Rechteck 4">
            <a:extLst>
              <a:ext uri="{FF2B5EF4-FFF2-40B4-BE49-F238E27FC236}">
                <a16:creationId xmlns:a16="http://schemas.microsoft.com/office/drawing/2014/main" id="{4C82CFFC-F552-8641-A7EA-C1AD8FEDB020}"/>
              </a:ext>
            </a:extLst>
          </p:cNvPr>
          <p:cNvSpPr/>
          <p:nvPr/>
        </p:nvSpPr>
        <p:spPr>
          <a:xfrm>
            <a:off x="1199456" y="2672916"/>
            <a:ext cx="10992544" cy="936104"/>
          </a:xfrm>
          <a:prstGeom prst="rect">
            <a:avLst/>
          </a:prstGeom>
          <a:solidFill>
            <a:srgbClr val="BEBC32"/>
          </a:solidFill>
          <a:ln>
            <a:solidFill>
              <a:srgbClr val="861A5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122" name="Rectangle 2"/>
          <p:cNvSpPr>
            <a:spLocks noGrp="1" noChangeArrowheads="1"/>
          </p:cNvSpPr>
          <p:nvPr>
            <p:ph type="title"/>
          </p:nvPr>
        </p:nvSpPr>
        <p:spPr/>
        <p:txBody>
          <a:bodyPr/>
          <a:lstStyle/>
          <a:p>
            <a:pPr algn="ctr"/>
            <a:r>
              <a:rPr lang="de-DE" dirty="0">
                <a:solidFill>
                  <a:schemeClr val="bg1"/>
                </a:solidFill>
              </a:rPr>
              <a:t>Learning </a:t>
            </a:r>
            <a:r>
              <a:rPr lang="de-DE" dirty="0" err="1">
                <a:solidFill>
                  <a:schemeClr val="bg1"/>
                </a:solidFill>
              </a:rPr>
              <a:t>outcomes</a:t>
            </a:r>
            <a:endParaRPr lang="de-DE" dirty="0">
              <a:solidFill>
                <a:schemeClr val="bg1"/>
              </a:solidFill>
            </a:endParaRPr>
          </a:p>
        </p:txBody>
      </p:sp>
      <p:sp>
        <p:nvSpPr>
          <p:cNvPr id="5123" name="Rectangle 3"/>
          <p:cNvSpPr>
            <a:spLocks noGrp="1" noChangeArrowheads="1"/>
          </p:cNvSpPr>
          <p:nvPr>
            <p:ph type="body" idx="1"/>
          </p:nvPr>
        </p:nvSpPr>
        <p:spPr>
          <a:xfrm>
            <a:off x="1199457" y="1484784"/>
            <a:ext cx="10753194" cy="4525200"/>
          </a:xfrm>
        </p:spPr>
        <p:txBody>
          <a:bodyPr>
            <a:noAutofit/>
          </a:bodyPr>
          <a:lstStyle/>
          <a:p>
            <a:pPr>
              <a:lnSpc>
                <a:spcPct val="90000"/>
              </a:lnSpc>
              <a:buFontTx/>
              <a:buNone/>
            </a:pPr>
            <a:r>
              <a:rPr lang="en-GB" sz="1400" b="1" dirty="0" smtClean="0">
                <a:solidFill>
                  <a:srgbClr val="95843F"/>
                </a:solidFill>
              </a:rPr>
              <a:t>Learning outcome 1: </a:t>
            </a:r>
          </a:p>
          <a:p>
            <a:pPr>
              <a:lnSpc>
                <a:spcPct val="90000"/>
              </a:lnSpc>
              <a:buFontTx/>
              <a:buNone/>
            </a:pPr>
            <a:r>
              <a:rPr lang="en-GB" sz="1400" b="1" dirty="0" smtClean="0"/>
              <a:t>Describe </a:t>
            </a:r>
            <a:r>
              <a:rPr lang="en-GB" sz="1400" dirty="0" smtClean="0"/>
              <a:t>the diverse nature of contemporary practices of sustainability communication on an individual, organizational and societal level, the relationship of strategic communication practices to other public communication practices, the role of stakeholders and publics and the communication practitioners in and outside of organizations (corporate, NGO, political and educational institutions etc.)</a:t>
            </a:r>
          </a:p>
          <a:p>
            <a:pPr>
              <a:lnSpc>
                <a:spcPct val="90000"/>
              </a:lnSpc>
              <a:buFontTx/>
              <a:buNone/>
            </a:pPr>
            <a:endParaRPr lang="en-GB" sz="1400" dirty="0" smtClean="0"/>
          </a:p>
          <a:p>
            <a:pPr>
              <a:lnSpc>
                <a:spcPct val="90000"/>
              </a:lnSpc>
              <a:buNone/>
            </a:pPr>
            <a:r>
              <a:rPr lang="en-GB" sz="1400" b="1" dirty="0" smtClean="0">
                <a:solidFill>
                  <a:srgbClr val="95843F"/>
                </a:solidFill>
              </a:rPr>
              <a:t>Learning outcome 2: </a:t>
            </a:r>
            <a:endParaRPr lang="en-GB" sz="1400" dirty="0" smtClean="0"/>
          </a:p>
          <a:p>
            <a:pPr>
              <a:lnSpc>
                <a:spcPct val="90000"/>
              </a:lnSpc>
              <a:buFontTx/>
              <a:buNone/>
            </a:pPr>
            <a:r>
              <a:rPr lang="en-GB" sz="1400" b="1" dirty="0" smtClean="0"/>
              <a:t>Develop </a:t>
            </a:r>
            <a:r>
              <a:rPr lang="en-GB" sz="1400" dirty="0" smtClean="0"/>
              <a:t>comprehensive and well-founded knowledge in sustainability communication as field of study, an understanding of how other disciplines relate to the field and an international perspective on the field.</a:t>
            </a:r>
          </a:p>
          <a:p>
            <a:pPr>
              <a:lnSpc>
                <a:spcPct val="90000"/>
              </a:lnSpc>
              <a:buFontTx/>
              <a:buNone/>
            </a:pPr>
            <a:endParaRPr lang="en-GB" sz="1400" dirty="0" smtClean="0"/>
          </a:p>
          <a:p>
            <a:pPr>
              <a:lnSpc>
                <a:spcPct val="90000"/>
              </a:lnSpc>
              <a:buFontTx/>
              <a:buNone/>
            </a:pPr>
            <a:r>
              <a:rPr lang="en-GB" sz="1400" b="1" dirty="0" smtClean="0">
                <a:solidFill>
                  <a:srgbClr val="95843F"/>
                </a:solidFill>
              </a:rPr>
              <a:t>Learning outcome 3: </a:t>
            </a:r>
          </a:p>
          <a:p>
            <a:pPr>
              <a:lnSpc>
                <a:spcPct val="90000"/>
              </a:lnSpc>
              <a:buFontTx/>
              <a:buNone/>
            </a:pPr>
            <a:r>
              <a:rPr lang="en-GB" sz="1400" b="1" dirty="0" smtClean="0"/>
              <a:t>Understand</a:t>
            </a:r>
            <a:r>
              <a:rPr lang="en-GB" sz="1400" dirty="0" smtClean="0"/>
              <a:t> the key elements of communication theories, strategies and tactics, and, thus, the character and operationalization of best practice sustainability communication planning frameworks.</a:t>
            </a:r>
          </a:p>
          <a:p>
            <a:pPr>
              <a:lnSpc>
                <a:spcPct val="90000"/>
              </a:lnSpc>
              <a:buFontTx/>
              <a:buNone/>
            </a:pPr>
            <a:endParaRPr lang="en-GB" sz="1400" dirty="0" smtClean="0"/>
          </a:p>
          <a:p>
            <a:pPr>
              <a:lnSpc>
                <a:spcPct val="90000"/>
              </a:lnSpc>
              <a:buFontTx/>
              <a:buNone/>
            </a:pPr>
            <a:r>
              <a:rPr lang="en-GB" sz="1400" b="1" dirty="0" smtClean="0">
                <a:solidFill>
                  <a:srgbClr val="95843F"/>
                </a:solidFill>
              </a:rPr>
              <a:t>Learning outcome 4: </a:t>
            </a:r>
            <a:endParaRPr lang="en-GB" sz="1400" dirty="0" smtClean="0"/>
          </a:p>
          <a:p>
            <a:pPr>
              <a:lnSpc>
                <a:spcPct val="90000"/>
              </a:lnSpc>
              <a:buFontTx/>
              <a:buNone/>
            </a:pPr>
            <a:r>
              <a:rPr lang="en-GB" sz="1400" b="1" dirty="0" smtClean="0"/>
              <a:t>Advance</a:t>
            </a:r>
            <a:r>
              <a:rPr lang="en-GB" sz="1400" dirty="0" smtClean="0"/>
              <a:t> your understanding of social and civic responsibility and develop an appreciation of the philosophical and social context of sustainability communication. Advance your knowledge and respect of ethics and ethical standards in relation to communication of, about and for sustainability.</a:t>
            </a:r>
          </a:p>
          <a:p>
            <a:pPr>
              <a:lnSpc>
                <a:spcPct val="90000"/>
              </a:lnSpc>
              <a:buFontTx/>
              <a:buNone/>
            </a:pPr>
            <a:endParaRPr lang="en-GB" sz="1400" dirty="0" smtClean="0"/>
          </a:p>
          <a:p>
            <a:pPr>
              <a:lnSpc>
                <a:spcPct val="90000"/>
              </a:lnSpc>
              <a:buFontTx/>
              <a:buNone/>
            </a:pPr>
            <a:r>
              <a:rPr lang="en-GB" sz="1400" b="1" dirty="0" smtClean="0">
                <a:solidFill>
                  <a:srgbClr val="95843F"/>
                </a:solidFill>
              </a:rPr>
              <a:t>Learning outcome 5: </a:t>
            </a:r>
          </a:p>
          <a:p>
            <a:pPr>
              <a:lnSpc>
                <a:spcPct val="90000"/>
              </a:lnSpc>
              <a:buFontTx/>
              <a:buNone/>
            </a:pPr>
            <a:r>
              <a:rPr lang="en-GB" sz="1400" b="1" dirty="0" smtClean="0"/>
              <a:t>Anticipate and Interpret </a:t>
            </a:r>
            <a:r>
              <a:rPr lang="en-GB" sz="1400" dirty="0" smtClean="0"/>
              <a:t>current issues and challenges of a world in transformation and social change. Develop a deep understanding of and skills to create change, develop advocacy, leadership and authorship in and for sustainability communication.</a:t>
            </a:r>
          </a:p>
          <a:p>
            <a:pPr>
              <a:lnSpc>
                <a:spcPct val="90000"/>
              </a:lnSpc>
              <a:buFontTx/>
              <a:buNone/>
            </a:pPr>
            <a:endParaRPr lang="en-GB" sz="1400" dirty="0"/>
          </a:p>
        </p:txBody>
      </p:sp>
    </p:spTree>
    <p:extLst>
      <p:ext uri="{BB962C8B-B14F-4D97-AF65-F5344CB8AC3E}">
        <p14:creationId xmlns:p14="http://schemas.microsoft.com/office/powerpoint/2010/main" val="329352652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1B775F8-C510-774D-85D6-BC69654F53B0}"/>
              </a:ext>
            </a:extLst>
          </p:cNvPr>
          <p:cNvSpPr>
            <a:spLocks noGrp="1"/>
          </p:cNvSpPr>
          <p:nvPr>
            <p:ph type="title"/>
          </p:nvPr>
        </p:nvSpPr>
        <p:spPr/>
        <p:txBody>
          <a:bodyPr/>
          <a:lstStyle/>
          <a:p>
            <a:r>
              <a:rPr lang="en-AU" dirty="0"/>
              <a:t>Recap</a:t>
            </a:r>
          </a:p>
        </p:txBody>
      </p:sp>
      <p:pic>
        <p:nvPicPr>
          <p:cNvPr id="4" name="Grafik 3">
            <a:extLst>
              <a:ext uri="{FF2B5EF4-FFF2-40B4-BE49-F238E27FC236}">
                <a16:creationId xmlns:a16="http://schemas.microsoft.com/office/drawing/2014/main" id="{521DD21E-2055-B341-817D-1DAF8EA4A7FF}"/>
              </a:ext>
            </a:extLst>
          </p:cNvPr>
          <p:cNvPicPr>
            <a:picLocks noChangeAspect="1"/>
          </p:cNvPicPr>
          <p:nvPr/>
        </p:nvPicPr>
        <p:blipFill>
          <a:blip r:embed="rId3"/>
          <a:stretch>
            <a:fillRect/>
          </a:stretch>
        </p:blipFill>
        <p:spPr>
          <a:xfrm>
            <a:off x="2977320" y="1374429"/>
            <a:ext cx="6719080" cy="5582963"/>
          </a:xfrm>
          <a:prstGeom prst="rect">
            <a:avLst/>
          </a:prstGeom>
        </p:spPr>
      </p:pic>
      <p:sp>
        <p:nvSpPr>
          <p:cNvPr id="5" name="Ring 4">
            <a:extLst>
              <a:ext uri="{FF2B5EF4-FFF2-40B4-BE49-F238E27FC236}">
                <a16:creationId xmlns:a16="http://schemas.microsoft.com/office/drawing/2014/main" id="{30471E3C-4044-0348-8752-92791A18B38D}"/>
              </a:ext>
            </a:extLst>
          </p:cNvPr>
          <p:cNvSpPr/>
          <p:nvPr/>
        </p:nvSpPr>
        <p:spPr>
          <a:xfrm>
            <a:off x="2495600" y="1165322"/>
            <a:ext cx="7488832" cy="5792069"/>
          </a:xfrm>
          <a:prstGeom prst="donut">
            <a:avLst>
              <a:gd name="adj" fmla="val 6163"/>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tx1"/>
              </a:solidFill>
            </a:endParaRPr>
          </a:p>
        </p:txBody>
      </p:sp>
      <p:sp>
        <p:nvSpPr>
          <p:cNvPr id="6" name="Textfeld 5">
            <a:extLst>
              <a:ext uri="{FF2B5EF4-FFF2-40B4-BE49-F238E27FC236}">
                <a16:creationId xmlns:a16="http://schemas.microsoft.com/office/drawing/2014/main" id="{0722BFC1-5AFB-104D-BCF6-9CB423359ADA}"/>
              </a:ext>
            </a:extLst>
          </p:cNvPr>
          <p:cNvSpPr txBox="1"/>
          <p:nvPr/>
        </p:nvSpPr>
        <p:spPr>
          <a:xfrm>
            <a:off x="9281021" y="1914580"/>
            <a:ext cx="1794198" cy="369332"/>
          </a:xfrm>
          <a:prstGeom prst="rect">
            <a:avLst/>
          </a:prstGeom>
          <a:noFill/>
        </p:spPr>
        <p:txBody>
          <a:bodyPr wrap="square" rtlCol="0">
            <a:spAutoFit/>
          </a:bodyPr>
          <a:lstStyle/>
          <a:p>
            <a:r>
              <a:rPr lang="en-AU" i="1" dirty="0">
                <a:solidFill>
                  <a:schemeClr val="tx2"/>
                </a:solidFill>
              </a:rPr>
              <a:t>Communication</a:t>
            </a:r>
          </a:p>
        </p:txBody>
      </p:sp>
      <p:sp>
        <p:nvSpPr>
          <p:cNvPr id="7" name="Textfeld 6">
            <a:extLst>
              <a:ext uri="{FF2B5EF4-FFF2-40B4-BE49-F238E27FC236}">
                <a16:creationId xmlns:a16="http://schemas.microsoft.com/office/drawing/2014/main" id="{4A82CD98-BBC9-8F47-BDD0-063917380385}"/>
              </a:ext>
            </a:extLst>
          </p:cNvPr>
          <p:cNvSpPr txBox="1"/>
          <p:nvPr/>
        </p:nvSpPr>
        <p:spPr>
          <a:xfrm>
            <a:off x="1241543" y="1419440"/>
            <a:ext cx="3058510" cy="1477328"/>
          </a:xfrm>
          <a:prstGeom prst="rect">
            <a:avLst/>
          </a:prstGeom>
          <a:noFill/>
        </p:spPr>
        <p:txBody>
          <a:bodyPr wrap="square" rtlCol="0">
            <a:spAutoFit/>
          </a:bodyPr>
          <a:lstStyle/>
          <a:p>
            <a:r>
              <a:rPr lang="en-AU" b="1" dirty="0">
                <a:solidFill>
                  <a:srgbClr val="861A59"/>
                </a:solidFill>
                <a:latin typeface="Verdana" panose="020B0604030504040204" pitchFamily="34" charset="0"/>
                <a:ea typeface="Verdana" panose="020B0604030504040204" pitchFamily="34" charset="0"/>
                <a:cs typeface="Verdana" panose="020B0604030504040204" pitchFamily="34" charset="0"/>
              </a:rPr>
              <a:t>_MACRO: social system, cultural context, public discourses/public sphere</a:t>
            </a:r>
          </a:p>
        </p:txBody>
      </p:sp>
      <p:sp>
        <p:nvSpPr>
          <p:cNvPr id="8" name="Textfeld 7">
            <a:extLst>
              <a:ext uri="{FF2B5EF4-FFF2-40B4-BE49-F238E27FC236}">
                <a16:creationId xmlns:a16="http://schemas.microsoft.com/office/drawing/2014/main" id="{2B34EE65-CEA3-2B41-86C3-F857A8D524AF}"/>
              </a:ext>
            </a:extLst>
          </p:cNvPr>
          <p:cNvSpPr txBox="1"/>
          <p:nvPr/>
        </p:nvSpPr>
        <p:spPr>
          <a:xfrm>
            <a:off x="1241542" y="3582735"/>
            <a:ext cx="3198273" cy="923330"/>
          </a:xfrm>
          <a:prstGeom prst="rect">
            <a:avLst/>
          </a:prstGeom>
          <a:noFill/>
        </p:spPr>
        <p:txBody>
          <a:bodyPr wrap="square" rtlCol="0">
            <a:spAutoFit/>
          </a:bodyPr>
          <a:lstStyle/>
          <a:p>
            <a:r>
              <a:rPr lang="en-AU" dirty="0">
                <a:latin typeface="Verdana" panose="020B0604030504040204" pitchFamily="34" charset="0"/>
                <a:ea typeface="Verdana" panose="020B0604030504040204" pitchFamily="34" charset="0"/>
                <a:cs typeface="Verdana" panose="020B0604030504040204" pitchFamily="34" charset="0"/>
              </a:rPr>
              <a:t>_MESO: organizations, institutions, stakeholder/audiences</a:t>
            </a:r>
          </a:p>
        </p:txBody>
      </p:sp>
      <p:sp>
        <p:nvSpPr>
          <p:cNvPr id="9" name="Textfeld 8">
            <a:extLst>
              <a:ext uri="{FF2B5EF4-FFF2-40B4-BE49-F238E27FC236}">
                <a16:creationId xmlns:a16="http://schemas.microsoft.com/office/drawing/2014/main" id="{ED08666B-2E58-7547-BC97-F0EC92A27F9A}"/>
              </a:ext>
            </a:extLst>
          </p:cNvPr>
          <p:cNvSpPr txBox="1"/>
          <p:nvPr/>
        </p:nvSpPr>
        <p:spPr>
          <a:xfrm>
            <a:off x="1241543" y="5746030"/>
            <a:ext cx="3342289" cy="923330"/>
          </a:xfrm>
          <a:prstGeom prst="rect">
            <a:avLst/>
          </a:prstGeom>
          <a:noFill/>
        </p:spPr>
        <p:txBody>
          <a:bodyPr wrap="square" rtlCol="0">
            <a:spAutoFit/>
          </a:bodyPr>
          <a:lstStyle/>
          <a:p>
            <a:r>
              <a:rPr lang="en-AU" dirty="0">
                <a:latin typeface="Verdana" panose="020B0604030504040204" pitchFamily="34" charset="0"/>
                <a:ea typeface="Verdana" panose="020B0604030504040204" pitchFamily="34" charset="0"/>
                <a:cs typeface="Verdana" panose="020B0604030504040204" pitchFamily="34" charset="0"/>
              </a:rPr>
              <a:t>_MICRO: intra-/interpersonal communication</a:t>
            </a:r>
          </a:p>
        </p:txBody>
      </p:sp>
      <p:sp>
        <p:nvSpPr>
          <p:cNvPr id="10" name="Dreieck 9">
            <a:extLst>
              <a:ext uri="{FF2B5EF4-FFF2-40B4-BE49-F238E27FC236}">
                <a16:creationId xmlns:a16="http://schemas.microsoft.com/office/drawing/2014/main" id="{03806B10-0F5E-FC4D-B688-EE90476CD882}"/>
              </a:ext>
            </a:extLst>
          </p:cNvPr>
          <p:cNvSpPr/>
          <p:nvPr/>
        </p:nvSpPr>
        <p:spPr>
          <a:xfrm rot="1085116">
            <a:off x="2473775" y="3023237"/>
            <a:ext cx="594046" cy="504056"/>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52079495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40BDB1A-3607-564E-9686-5D17A89E253D}"/>
              </a:ext>
            </a:extLst>
          </p:cNvPr>
          <p:cNvSpPr>
            <a:spLocks noGrp="1"/>
          </p:cNvSpPr>
          <p:nvPr>
            <p:ph type="title"/>
          </p:nvPr>
        </p:nvSpPr>
        <p:spPr/>
        <p:txBody>
          <a:bodyPr/>
          <a:lstStyle/>
          <a:p>
            <a:r>
              <a:rPr lang="en-AU" dirty="0"/>
              <a:t>Overview</a:t>
            </a:r>
          </a:p>
        </p:txBody>
      </p:sp>
      <p:sp>
        <p:nvSpPr>
          <p:cNvPr id="3" name="Inhaltsplatzhalter 2">
            <a:extLst>
              <a:ext uri="{FF2B5EF4-FFF2-40B4-BE49-F238E27FC236}">
                <a16:creationId xmlns:a16="http://schemas.microsoft.com/office/drawing/2014/main" id="{2A54FD63-4AAC-5B4B-8D1F-5F0A35C8D38E}"/>
              </a:ext>
            </a:extLst>
          </p:cNvPr>
          <p:cNvSpPr>
            <a:spLocks noGrp="1"/>
          </p:cNvSpPr>
          <p:nvPr>
            <p:ph idx="1"/>
          </p:nvPr>
        </p:nvSpPr>
        <p:spPr/>
        <p:txBody>
          <a:bodyPr/>
          <a:lstStyle/>
          <a:p>
            <a:pPr marL="457200" indent="-457200">
              <a:buAutoNum type="alphaUcPeriod"/>
            </a:pPr>
            <a:r>
              <a:rPr lang="en-AU" dirty="0"/>
              <a:t>Mediatization &amp; Digitalization</a:t>
            </a:r>
          </a:p>
          <a:p>
            <a:pPr marL="457200" indent="-457200">
              <a:buAutoNum type="alphaUcPeriod"/>
            </a:pPr>
            <a:r>
              <a:rPr lang="en-AU" dirty="0"/>
              <a:t>Media</a:t>
            </a:r>
          </a:p>
          <a:p>
            <a:pPr marL="457200" indent="-457200">
              <a:buAutoNum type="alphaUcPeriod"/>
            </a:pPr>
            <a:r>
              <a:rPr lang="en-AU" dirty="0"/>
              <a:t>Social media</a:t>
            </a:r>
          </a:p>
          <a:p>
            <a:pPr marL="457200" indent="-457200">
              <a:buAutoNum type="alphaUcPeriod"/>
            </a:pPr>
            <a:r>
              <a:rPr lang="en-AU" dirty="0"/>
              <a:t>Strategic perspective on media </a:t>
            </a:r>
          </a:p>
        </p:txBody>
      </p:sp>
    </p:spTree>
    <p:extLst>
      <p:ext uri="{BB962C8B-B14F-4D97-AF65-F5344CB8AC3E}">
        <p14:creationId xmlns:p14="http://schemas.microsoft.com/office/powerpoint/2010/main" val="359316569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feld 4">
            <a:extLst>
              <a:ext uri="{FF2B5EF4-FFF2-40B4-BE49-F238E27FC236}">
                <a16:creationId xmlns:a16="http://schemas.microsoft.com/office/drawing/2014/main" id="{4B3B814A-9713-0A4B-B759-8C3FB581E227}"/>
              </a:ext>
            </a:extLst>
          </p:cNvPr>
          <p:cNvSpPr txBox="1"/>
          <p:nvPr/>
        </p:nvSpPr>
        <p:spPr>
          <a:xfrm>
            <a:off x="23929" y="6677859"/>
            <a:ext cx="5937161" cy="200055"/>
          </a:xfrm>
          <a:prstGeom prst="rect">
            <a:avLst/>
          </a:prstGeom>
          <a:noFill/>
        </p:spPr>
        <p:txBody>
          <a:bodyPr wrap="square" rtlCol="0">
            <a:spAutoFit/>
          </a:bodyPr>
          <a:lstStyle/>
          <a:p>
            <a:r>
              <a:rPr lang="de-DE" sz="700" dirty="0">
                <a:solidFill>
                  <a:schemeClr val="bg1"/>
                </a:solidFill>
              </a:rPr>
              <a:t>Source: https://</a:t>
            </a:r>
            <a:r>
              <a:rPr lang="de-DE" sz="700" dirty="0" err="1">
                <a:solidFill>
                  <a:schemeClr val="bg1"/>
                </a:solidFill>
              </a:rPr>
              <a:t>www.datenschutz-notizen.de</a:t>
            </a:r>
            <a:r>
              <a:rPr lang="de-DE" sz="700" dirty="0">
                <a:solidFill>
                  <a:schemeClr val="bg1"/>
                </a:solidFill>
              </a:rPr>
              <a:t>/sound-an-handy-aus-4315244/, </a:t>
            </a:r>
          </a:p>
        </p:txBody>
      </p:sp>
      <p:sp>
        <p:nvSpPr>
          <p:cNvPr id="2" name="Titel 1">
            <a:extLst>
              <a:ext uri="{FF2B5EF4-FFF2-40B4-BE49-F238E27FC236}">
                <a16:creationId xmlns:a16="http://schemas.microsoft.com/office/drawing/2014/main" id="{7A56E08F-5B56-AC47-A331-43E3768D30CA}"/>
              </a:ext>
            </a:extLst>
          </p:cNvPr>
          <p:cNvSpPr>
            <a:spLocks noGrp="1"/>
          </p:cNvSpPr>
          <p:nvPr>
            <p:ph type="title"/>
          </p:nvPr>
        </p:nvSpPr>
        <p:spPr/>
        <p:txBody>
          <a:bodyPr/>
          <a:lstStyle/>
          <a:p>
            <a:r>
              <a:rPr lang="en-AU" dirty="0"/>
              <a:t>A. Mediatization / Digitalization</a:t>
            </a:r>
          </a:p>
        </p:txBody>
      </p:sp>
      <p:sp>
        <p:nvSpPr>
          <p:cNvPr id="3" name="Inhaltsplatzhalter 2">
            <a:extLst>
              <a:ext uri="{FF2B5EF4-FFF2-40B4-BE49-F238E27FC236}">
                <a16:creationId xmlns:a16="http://schemas.microsoft.com/office/drawing/2014/main" id="{2BDBE7FE-5E4B-2142-B94D-31A7BA06BC3A}"/>
              </a:ext>
            </a:extLst>
          </p:cNvPr>
          <p:cNvSpPr>
            <a:spLocks noGrp="1"/>
          </p:cNvSpPr>
          <p:nvPr>
            <p:ph idx="1"/>
          </p:nvPr>
        </p:nvSpPr>
        <p:spPr/>
        <p:txBody>
          <a:bodyPr/>
          <a:lstStyle/>
          <a:p>
            <a:endParaRPr lang="en-AU" dirty="0"/>
          </a:p>
        </p:txBody>
      </p:sp>
      <p:pic>
        <p:nvPicPr>
          <p:cNvPr id="7" name="Grafik 6">
            <a:extLst>
              <a:ext uri="{FF2B5EF4-FFF2-40B4-BE49-F238E27FC236}">
                <a16:creationId xmlns:a16="http://schemas.microsoft.com/office/drawing/2014/main" id="{769354DE-8BB4-9345-9BC2-9E480F8BA49C}"/>
              </a:ext>
            </a:extLst>
          </p:cNvPr>
          <p:cNvPicPr>
            <a:picLocks noChangeAspect="1"/>
          </p:cNvPicPr>
          <p:nvPr/>
        </p:nvPicPr>
        <p:blipFill>
          <a:blip r:embed="rId3"/>
          <a:stretch>
            <a:fillRect/>
          </a:stretch>
        </p:blipFill>
        <p:spPr>
          <a:xfrm rot="16200000">
            <a:off x="3210759" y="-505368"/>
            <a:ext cx="5171923" cy="9194530"/>
          </a:xfrm>
          <a:prstGeom prst="rect">
            <a:avLst/>
          </a:prstGeom>
        </p:spPr>
      </p:pic>
      <p:sp>
        <p:nvSpPr>
          <p:cNvPr id="8" name="Textfeld 7">
            <a:extLst>
              <a:ext uri="{FF2B5EF4-FFF2-40B4-BE49-F238E27FC236}">
                <a16:creationId xmlns:a16="http://schemas.microsoft.com/office/drawing/2014/main" id="{7DB08D78-8491-A045-97B9-3D0F66A5A84E}"/>
              </a:ext>
            </a:extLst>
          </p:cNvPr>
          <p:cNvSpPr txBox="1"/>
          <p:nvPr/>
        </p:nvSpPr>
        <p:spPr>
          <a:xfrm rot="16200000">
            <a:off x="-133069" y="5371328"/>
            <a:ext cx="2319065" cy="276999"/>
          </a:xfrm>
          <a:prstGeom prst="rect">
            <a:avLst/>
          </a:prstGeom>
          <a:noFill/>
        </p:spPr>
        <p:txBody>
          <a:bodyPr wrap="square" rtlCol="0">
            <a:spAutoFit/>
          </a:bodyPr>
          <a:lstStyle/>
          <a:p>
            <a:r>
              <a:rPr lang="en-AU" sz="1200" dirty="0"/>
              <a:t>Source: private</a:t>
            </a:r>
          </a:p>
        </p:txBody>
      </p:sp>
    </p:spTree>
    <p:extLst>
      <p:ext uri="{BB962C8B-B14F-4D97-AF65-F5344CB8AC3E}">
        <p14:creationId xmlns:p14="http://schemas.microsoft.com/office/powerpoint/2010/main" val="248791252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EDA4D23-B413-254D-98E3-949302EDD320}"/>
              </a:ext>
            </a:extLst>
          </p:cNvPr>
          <p:cNvSpPr>
            <a:spLocks noGrp="1"/>
          </p:cNvSpPr>
          <p:nvPr>
            <p:ph type="title"/>
          </p:nvPr>
        </p:nvSpPr>
        <p:spPr/>
        <p:txBody>
          <a:bodyPr/>
          <a:lstStyle/>
          <a:p>
            <a:r>
              <a:rPr lang="de-DE" dirty="0"/>
              <a:t>A. </a:t>
            </a:r>
            <a:r>
              <a:rPr lang="de-DE" dirty="0" err="1"/>
              <a:t>Mediatization</a:t>
            </a:r>
            <a:r>
              <a:rPr lang="de-DE" dirty="0"/>
              <a:t> / </a:t>
            </a:r>
            <a:r>
              <a:rPr lang="de-DE" dirty="0" err="1"/>
              <a:t>Digitalization</a:t>
            </a:r>
            <a:endParaRPr lang="de-DE" dirty="0"/>
          </a:p>
        </p:txBody>
      </p:sp>
      <p:pic>
        <p:nvPicPr>
          <p:cNvPr id="8" name="Inhaltsplatzhalter 7">
            <a:extLst>
              <a:ext uri="{FF2B5EF4-FFF2-40B4-BE49-F238E27FC236}">
                <a16:creationId xmlns:a16="http://schemas.microsoft.com/office/drawing/2014/main" id="{6A52C6C1-7954-DB40-9C59-0214F29FA6BA}"/>
              </a:ext>
            </a:extLst>
          </p:cNvPr>
          <p:cNvPicPr>
            <a:picLocks noGrp="1" noChangeAspect="1"/>
          </p:cNvPicPr>
          <p:nvPr>
            <p:ph idx="1"/>
          </p:nvPr>
        </p:nvPicPr>
        <p:blipFill rotWithShape="1">
          <a:blip r:embed="rId3">
            <a:grayscl/>
          </a:blip>
          <a:srcRect r="1541" b="34551"/>
          <a:stretch/>
        </p:blipFill>
        <p:spPr>
          <a:xfrm>
            <a:off x="1180953" y="1268760"/>
            <a:ext cx="10753196" cy="7013964"/>
          </a:xfrm>
        </p:spPr>
      </p:pic>
      <p:sp>
        <p:nvSpPr>
          <p:cNvPr id="3" name="Textfeld 2">
            <a:extLst>
              <a:ext uri="{FF2B5EF4-FFF2-40B4-BE49-F238E27FC236}">
                <a16:creationId xmlns:a16="http://schemas.microsoft.com/office/drawing/2014/main" id="{4139A4C2-A69F-2E4C-93E0-C1CA1D4A84C8}"/>
              </a:ext>
            </a:extLst>
          </p:cNvPr>
          <p:cNvSpPr txBox="1"/>
          <p:nvPr/>
        </p:nvSpPr>
        <p:spPr>
          <a:xfrm rot="16200000">
            <a:off x="-133069" y="5551737"/>
            <a:ext cx="2319065" cy="276999"/>
          </a:xfrm>
          <a:prstGeom prst="rect">
            <a:avLst/>
          </a:prstGeom>
          <a:noFill/>
        </p:spPr>
        <p:txBody>
          <a:bodyPr wrap="square" rtlCol="0">
            <a:spAutoFit/>
          </a:bodyPr>
          <a:lstStyle/>
          <a:p>
            <a:r>
              <a:rPr lang="en-AU" sz="1200" dirty="0"/>
              <a:t>Source: private</a:t>
            </a:r>
          </a:p>
        </p:txBody>
      </p:sp>
    </p:spTree>
    <p:extLst>
      <p:ext uri="{BB962C8B-B14F-4D97-AF65-F5344CB8AC3E}">
        <p14:creationId xmlns:p14="http://schemas.microsoft.com/office/powerpoint/2010/main" val="418666084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3E85163-25DE-1441-BF38-7EA7C9ADAB56}"/>
              </a:ext>
            </a:extLst>
          </p:cNvPr>
          <p:cNvSpPr>
            <a:spLocks noGrp="1"/>
          </p:cNvSpPr>
          <p:nvPr>
            <p:ph type="title"/>
          </p:nvPr>
        </p:nvSpPr>
        <p:spPr/>
        <p:txBody>
          <a:bodyPr/>
          <a:lstStyle/>
          <a:p>
            <a:r>
              <a:rPr lang="en-AU" dirty="0"/>
              <a:t>A. Mediatization / Digitalization</a:t>
            </a:r>
          </a:p>
        </p:txBody>
      </p:sp>
      <p:sp>
        <p:nvSpPr>
          <p:cNvPr id="7" name="Textfeld 6">
            <a:extLst>
              <a:ext uri="{FF2B5EF4-FFF2-40B4-BE49-F238E27FC236}">
                <a16:creationId xmlns:a16="http://schemas.microsoft.com/office/drawing/2014/main" id="{2E1C88CB-4378-7840-BB93-D5B39E357D90}"/>
              </a:ext>
            </a:extLst>
          </p:cNvPr>
          <p:cNvSpPr txBox="1"/>
          <p:nvPr/>
        </p:nvSpPr>
        <p:spPr>
          <a:xfrm rot="16200000">
            <a:off x="-133069" y="5298142"/>
            <a:ext cx="2319065" cy="276999"/>
          </a:xfrm>
          <a:prstGeom prst="rect">
            <a:avLst/>
          </a:prstGeom>
          <a:noFill/>
        </p:spPr>
        <p:txBody>
          <a:bodyPr wrap="square" rtlCol="0">
            <a:spAutoFit/>
          </a:bodyPr>
          <a:lstStyle/>
          <a:p>
            <a:r>
              <a:rPr lang="en-AU" sz="1200" dirty="0"/>
              <a:t>Source: private</a:t>
            </a:r>
          </a:p>
        </p:txBody>
      </p:sp>
      <p:pic>
        <p:nvPicPr>
          <p:cNvPr id="8" name="Grafik 7">
            <a:extLst>
              <a:ext uri="{FF2B5EF4-FFF2-40B4-BE49-F238E27FC236}">
                <a16:creationId xmlns:a16="http://schemas.microsoft.com/office/drawing/2014/main" id="{4DA949EA-4524-9E45-A127-A13CFD24FADF}"/>
              </a:ext>
            </a:extLst>
          </p:cNvPr>
          <p:cNvPicPr>
            <a:picLocks noChangeAspect="1"/>
          </p:cNvPicPr>
          <p:nvPr/>
        </p:nvPicPr>
        <p:blipFill rotWithShape="1">
          <a:blip r:embed="rId3"/>
          <a:srcRect b="31100"/>
          <a:stretch/>
        </p:blipFill>
        <p:spPr>
          <a:xfrm>
            <a:off x="1164963" y="1600201"/>
            <a:ext cx="9660466" cy="4992027"/>
          </a:xfrm>
          <a:prstGeom prst="rect">
            <a:avLst/>
          </a:prstGeom>
        </p:spPr>
      </p:pic>
    </p:spTree>
    <p:extLst>
      <p:ext uri="{BB962C8B-B14F-4D97-AF65-F5344CB8AC3E}">
        <p14:creationId xmlns:p14="http://schemas.microsoft.com/office/powerpoint/2010/main" val="37804534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E4351BD7-72AD-754D-A79D-DE396F437283}"/>
              </a:ext>
            </a:extLst>
          </p:cNvPr>
          <p:cNvSpPr>
            <a:spLocks noGrp="1"/>
          </p:cNvSpPr>
          <p:nvPr>
            <p:ph type="title"/>
          </p:nvPr>
        </p:nvSpPr>
        <p:spPr/>
        <p:txBody>
          <a:bodyPr/>
          <a:lstStyle/>
          <a:p>
            <a:r>
              <a:rPr lang="en-AU" dirty="0"/>
              <a:t>B. Media</a:t>
            </a:r>
          </a:p>
        </p:txBody>
      </p:sp>
      <p:sp>
        <p:nvSpPr>
          <p:cNvPr id="5" name="Textplatzhalter 4">
            <a:extLst>
              <a:ext uri="{FF2B5EF4-FFF2-40B4-BE49-F238E27FC236}">
                <a16:creationId xmlns:a16="http://schemas.microsoft.com/office/drawing/2014/main" id="{5A04D0B0-5D77-A641-80DE-DD476C16515C}"/>
              </a:ext>
            </a:extLst>
          </p:cNvPr>
          <p:cNvSpPr>
            <a:spLocks noGrp="1"/>
          </p:cNvSpPr>
          <p:nvPr>
            <p:ph idx="1"/>
          </p:nvPr>
        </p:nvSpPr>
        <p:spPr/>
        <p:txBody>
          <a:bodyPr/>
          <a:lstStyle/>
          <a:p>
            <a:pPr marL="0" indent="0">
              <a:buNone/>
            </a:pPr>
            <a:r>
              <a:rPr lang="en-AU" dirty="0"/>
              <a:t>Media are … </a:t>
            </a:r>
          </a:p>
          <a:p>
            <a:pPr>
              <a:buFontTx/>
              <a:buChar char="-"/>
            </a:pPr>
            <a:r>
              <a:rPr lang="en-AU" dirty="0"/>
              <a:t>means for communication / or structures of communication</a:t>
            </a:r>
          </a:p>
          <a:p>
            <a:pPr>
              <a:buFontTx/>
              <a:buChar char="-"/>
            </a:pPr>
            <a:r>
              <a:rPr lang="en-AU" dirty="0"/>
              <a:t>related to CONTENT (duplicate, replicate, disseminate, make it accessible)</a:t>
            </a:r>
          </a:p>
        </p:txBody>
      </p:sp>
    </p:spTree>
    <p:extLst>
      <p:ext uri="{BB962C8B-B14F-4D97-AF65-F5344CB8AC3E}">
        <p14:creationId xmlns:p14="http://schemas.microsoft.com/office/powerpoint/2010/main" val="2834277715"/>
      </p:ext>
    </p:extLst>
  </p:cSld>
  <p:clrMapOvr>
    <a:masterClrMapping/>
  </p:clrMapOvr>
</p:sld>
</file>

<file path=ppt/theme/theme1.xml><?xml version="1.0" encoding="utf-8"?>
<a:theme xmlns:a="http://schemas.openxmlformats.org/drawingml/2006/main" name="Larissa-Design">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Larissa-Design">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Larissa-Design">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0</TotalTime>
  <Words>1245</Words>
  <Application>Microsoft Office PowerPoint</Application>
  <PresentationFormat>Breitbild</PresentationFormat>
  <Paragraphs>206</Paragraphs>
  <Slides>19</Slides>
  <Notes>8</Notes>
  <HiddenSlides>1</HiddenSlides>
  <MMClips>0</MMClips>
  <ScaleCrop>false</ScaleCrop>
  <HeadingPairs>
    <vt:vector size="6" baseType="variant">
      <vt:variant>
        <vt:lpstr>Verwendete Schriftarten</vt:lpstr>
      </vt:variant>
      <vt:variant>
        <vt:i4>3</vt:i4>
      </vt:variant>
      <vt:variant>
        <vt:lpstr>Design</vt:lpstr>
      </vt:variant>
      <vt:variant>
        <vt:i4>1</vt:i4>
      </vt:variant>
      <vt:variant>
        <vt:lpstr>Folientitel</vt:lpstr>
      </vt:variant>
      <vt:variant>
        <vt:i4>19</vt:i4>
      </vt:variant>
    </vt:vector>
  </HeadingPairs>
  <TitlesOfParts>
    <vt:vector size="23" baseType="lpstr">
      <vt:lpstr>Arial</vt:lpstr>
      <vt:lpstr>Calibri</vt:lpstr>
      <vt:lpstr>Verdana</vt:lpstr>
      <vt:lpstr>Larissa-Design</vt:lpstr>
      <vt:lpstr>Theories &amp; Perspectives</vt:lpstr>
      <vt:lpstr>Where are we?</vt:lpstr>
      <vt:lpstr>Learning outcomes</vt:lpstr>
      <vt:lpstr>Recap</vt:lpstr>
      <vt:lpstr>Overview</vt:lpstr>
      <vt:lpstr>A. Mediatization / Digitalization</vt:lpstr>
      <vt:lpstr>A. Mediatization / Digitalization</vt:lpstr>
      <vt:lpstr>A. Mediatization / Digitalization</vt:lpstr>
      <vt:lpstr>B. Media</vt:lpstr>
      <vt:lpstr>B. Media </vt:lpstr>
      <vt:lpstr>PowerPoint-Präsentation</vt:lpstr>
      <vt:lpstr>B. Media </vt:lpstr>
      <vt:lpstr>B. Media </vt:lpstr>
      <vt:lpstr>B. Media </vt:lpstr>
      <vt:lpstr>PowerPoint-Präsentation</vt:lpstr>
      <vt:lpstr>C. Social media</vt:lpstr>
      <vt:lpstr>D. Strategic perspective on media</vt:lpstr>
      <vt:lpstr>Reflection</vt:lpstr>
      <vt:lpstr>Outlook</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Folie 1</dc:title>
  <dc:creator>zmml</dc:creator>
  <cp:lastModifiedBy>Windows-Benutzer</cp:lastModifiedBy>
  <cp:revision>410</cp:revision>
  <dcterms:created xsi:type="dcterms:W3CDTF">2011-07-07T10:45:47Z</dcterms:created>
  <dcterms:modified xsi:type="dcterms:W3CDTF">2023-08-29T08:15:50Z</dcterms:modified>
</cp:coreProperties>
</file>