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61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88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2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31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26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17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48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53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32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88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177F-DE33-425F-A75B-AC7AFD49F900}" type="datetimeFigureOut">
              <a:rPr lang="en-GB" smtClean="0"/>
              <a:t>09/10/2020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7.3</a:t>
            </a:r>
          </a:p>
        </p:txBody>
      </p:sp>
      <p:pic>
        <p:nvPicPr>
          <p:cNvPr id="20" name="Grafik 19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439521C2-C5BE-4322-8F14-F95119F2A4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" t="385" r="1116"/>
          <a:stretch/>
        </p:blipFill>
        <p:spPr>
          <a:xfrm>
            <a:off x="623455" y="2915823"/>
            <a:ext cx="5112327" cy="3710522"/>
          </a:xfrm>
          <a:prstGeom prst="rect">
            <a:avLst/>
          </a:prstGeom>
        </p:spPr>
      </p:pic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88AB7168-A532-46F1-B874-7A177F7AE1F1}"/>
              </a:ext>
            </a:extLst>
          </p:cNvPr>
          <p:cNvSpPr txBox="1">
            <a:spLocks/>
          </p:cNvSpPr>
          <p:nvPr/>
        </p:nvSpPr>
        <p:spPr>
          <a:xfrm>
            <a:off x="359184" y="2275243"/>
            <a:ext cx="6047573" cy="3321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de-DE" sz="1400" dirty="0"/>
              <a:t>Malen Sie die Postkarte </a:t>
            </a:r>
            <a:r>
              <a:rPr lang="de-DE" sz="1400" dirty="0" smtClean="0"/>
              <a:t>aus. Zeichnen </a:t>
            </a:r>
            <a:r>
              <a:rPr lang="de-DE" sz="1400" dirty="0"/>
              <a:t>Sie </a:t>
            </a:r>
            <a:r>
              <a:rPr lang="de-DE" sz="1400" dirty="0" smtClean="0"/>
              <a:t>dann Ihren </a:t>
            </a:r>
            <a:r>
              <a:rPr lang="de-DE" sz="1400" dirty="0"/>
              <a:t>eigenen Handprint </a:t>
            </a:r>
            <a:r>
              <a:rPr lang="de-DE" sz="1400" dirty="0" smtClean="0"/>
              <a:t>(siehe Rückseite).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83012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7.3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 rot="16200000">
            <a:off x="3817904" y="7456712"/>
            <a:ext cx="2347546" cy="20448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de-DE" sz="1200" b="1" dirty="0" smtClean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Welche Lösungen inspirieren Sie? Zu welchen 1-3 </a:t>
            </a:r>
            <a:r>
              <a:rPr lang="de-DE" sz="1200" b="1" dirty="0" smtClean="0">
                <a:solidFill>
                  <a:srgbClr val="573C78"/>
                </a:solidFill>
                <a:latin typeface="Verdana"/>
                <a:ea typeface="Verdana"/>
                <a:cs typeface="Verdana"/>
              </a:rPr>
              <a:t>Lösungsbereichen</a:t>
            </a:r>
            <a:r>
              <a:rPr lang="de-DE" sz="1200" b="1" dirty="0" smtClean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 möchten Sie beitragen?</a:t>
            </a:r>
            <a:endParaRPr lang="de-DE" sz="1600" dirty="0" smtClean="0"/>
          </a:p>
          <a:p>
            <a:pPr algn="l">
              <a:lnSpc>
                <a:spcPct val="150000"/>
              </a:lnSpc>
              <a:defRPr/>
            </a:pPr>
            <a:r>
              <a:rPr lang="de-DE" sz="1200" dirty="0" smtClean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(in der Mobilität, Ernährung, Energie, etc.)</a:t>
            </a:r>
            <a:endParaRPr lang="de-DE" sz="1600" dirty="0"/>
          </a:p>
        </p:txBody>
      </p:sp>
      <p:sp>
        <p:nvSpPr>
          <p:cNvPr id="11" name="Inhaltsplatzhalter 2"/>
          <p:cNvSpPr>
            <a:spLocks/>
          </p:cNvSpPr>
          <p:nvPr/>
        </p:nvSpPr>
        <p:spPr bwMode="auto">
          <a:xfrm rot="16200000">
            <a:off x="1625538" y="7088698"/>
            <a:ext cx="3083575" cy="20448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22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6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4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Auf welcher </a:t>
            </a:r>
            <a:r>
              <a:rPr lang="de-DE" sz="1200" b="1" dirty="0">
                <a:solidFill>
                  <a:srgbClr val="573C78"/>
                </a:solidFill>
                <a:latin typeface="Verdana"/>
                <a:ea typeface="Verdana"/>
                <a:cs typeface="Verdana"/>
              </a:rPr>
              <a:t>Wirkungsebene</a:t>
            </a: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 möchten Sie beitragen?</a:t>
            </a:r>
            <a:endParaRPr sz="2000" dirty="0"/>
          </a:p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(Uni, Arbeitsplatz, Schule, Verein, Kommune, etc.)</a:t>
            </a:r>
            <a:endParaRPr sz="2000" dirty="0"/>
          </a:p>
        </p:txBody>
      </p:sp>
      <p:sp>
        <p:nvSpPr>
          <p:cNvPr id="12" name="Inhaltsplatzhalter 2"/>
          <p:cNvSpPr>
            <a:spLocks/>
          </p:cNvSpPr>
          <p:nvPr/>
        </p:nvSpPr>
        <p:spPr bwMode="auto">
          <a:xfrm rot="16200000">
            <a:off x="-450145" y="5238107"/>
            <a:ext cx="4202197" cy="20448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22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6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4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Wie möchten Sie beitragen? Welche </a:t>
            </a:r>
            <a:r>
              <a:rPr lang="de-DE" sz="1200" b="1" dirty="0">
                <a:solidFill>
                  <a:srgbClr val="573C78"/>
                </a:solidFill>
                <a:latin typeface="Verdana"/>
                <a:ea typeface="Verdana"/>
                <a:cs typeface="Verdana"/>
              </a:rPr>
              <a:t>Kompetenzen</a:t>
            </a: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 möchten Sie einbringen?</a:t>
            </a:r>
            <a:endParaRPr sz="2000" dirty="0"/>
          </a:p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(Alternativen entwickeln, Richtlinien oder Entscheider*innen beeinflussen, etc.)</a:t>
            </a:r>
            <a:endParaRPr sz="2000" dirty="0"/>
          </a:p>
        </p:txBody>
      </p:sp>
      <p:sp>
        <p:nvSpPr>
          <p:cNvPr id="14" name="Inhaltsplatzhalter 2"/>
          <p:cNvSpPr>
            <a:spLocks/>
          </p:cNvSpPr>
          <p:nvPr/>
        </p:nvSpPr>
        <p:spPr bwMode="auto">
          <a:xfrm rot="16200000">
            <a:off x="792751" y="2463213"/>
            <a:ext cx="3048239" cy="20448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22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6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4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Welche </a:t>
            </a:r>
            <a:r>
              <a:rPr lang="de-DE" sz="1200" b="1" dirty="0">
                <a:solidFill>
                  <a:srgbClr val="573C78"/>
                </a:solidFill>
                <a:latin typeface="Verdana"/>
                <a:ea typeface="Verdana"/>
                <a:cs typeface="Verdana"/>
              </a:rPr>
              <a:t>Mitstreiter*innen </a:t>
            </a: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gibt es? Wer kann Sie bei Ihrem Vorhaben unterstützen?</a:t>
            </a:r>
            <a:endParaRPr sz="2000" dirty="0"/>
          </a:p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(Freund*innen, eigene Kinder, Nachbar*innen, etc.)</a:t>
            </a:r>
            <a:endParaRPr sz="2000" dirty="0"/>
          </a:p>
        </p:txBody>
      </p:sp>
      <p:sp>
        <p:nvSpPr>
          <p:cNvPr id="16" name="Inhaltsplatzhalter 2"/>
          <p:cNvSpPr>
            <a:spLocks/>
          </p:cNvSpPr>
          <p:nvPr/>
        </p:nvSpPr>
        <p:spPr bwMode="auto">
          <a:xfrm rot="16200000">
            <a:off x="2752522" y="3400573"/>
            <a:ext cx="2433485" cy="7848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22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6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400">
                <a:solidFill>
                  <a:schemeClr val="tx1"/>
                </a:solidFill>
                <a:latin typeface="Verdana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Was sind </a:t>
            </a:r>
            <a:r>
              <a:rPr lang="de-DE" sz="1200" b="1" dirty="0">
                <a:solidFill>
                  <a:srgbClr val="573C78"/>
                </a:solidFill>
                <a:latin typeface="Verdana"/>
                <a:ea typeface="Verdana"/>
                <a:cs typeface="Verdana"/>
              </a:rPr>
              <a:t>erste Schritte</a:t>
            </a:r>
            <a:r>
              <a:rPr lang="de-DE" sz="1200" b="1" dirty="0">
                <a:solidFill>
                  <a:prstClr val="black"/>
                </a:solidFill>
                <a:latin typeface="Verdana"/>
                <a:ea typeface="Verdana"/>
                <a:cs typeface="Verdana"/>
              </a:rPr>
              <a:t>, um Ihrem Wunsch näher zu kommen? Welche Hindernisse könnten auftreten und wie können Sie sie umgehen?</a:t>
            </a:r>
            <a:endParaRPr sz="2000" dirty="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3B86E920-41C1-4CAC-B290-DD67E78E5C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6200000" flipH="1">
            <a:off x="2163442" y="4709038"/>
            <a:ext cx="3172357" cy="310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084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136</Words>
  <Application>Microsoft Office PowerPoint</Application>
  <PresentationFormat>A4-Papier (210 x 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Neubert, Sebastian Felix (CDE)</dc:creator>
  <cp:lastModifiedBy>Marlis Wullenkord</cp:lastModifiedBy>
  <cp:revision>6</cp:revision>
  <dcterms:created xsi:type="dcterms:W3CDTF">2020-09-22T15:13:35Z</dcterms:created>
  <dcterms:modified xsi:type="dcterms:W3CDTF">2020-10-09T10:09:59Z</dcterms:modified>
</cp:coreProperties>
</file>